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856" r:id="rId3"/>
    <p:sldId id="857" r:id="rId4"/>
    <p:sldId id="859" r:id="rId5"/>
    <p:sldId id="860" r:id="rId6"/>
    <p:sldId id="861" r:id="rId7"/>
    <p:sldId id="862" r:id="rId8"/>
    <p:sldId id="864" r:id="rId9"/>
    <p:sldId id="865" r:id="rId10"/>
    <p:sldId id="863" r:id="rId11"/>
    <p:sldId id="866" r:id="rId12"/>
    <p:sldId id="867" r:id="rId13"/>
    <p:sldId id="868" r:id="rId14"/>
    <p:sldId id="869" r:id="rId15"/>
    <p:sldId id="75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2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5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E5E54C7-463A-4757-B60F-1C70DFFF993B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410631-4C78-4855-A5AE-EFD59C52B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5D1EC-7B8E-4E58-AB0D-99CFD21AB466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01BD0-FA23-401A-95DA-7EADA0828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4E68E-632B-4B09-ACC1-DB4898DF1722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A574D-5413-4DC8-B601-9135F708B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65973-2534-4E28-B2F7-383C5223F417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362D7-122B-4341-91A6-8CC27E455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9FCFB-280A-4D9A-9421-A7101442C13D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F5A4D-B1F8-40A1-8EDF-51BF7301C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22927-0966-4334-93F1-372891EEB647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7D498-97B3-4249-89ED-D6225EA2F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00554-DBD8-49DC-B4A3-339048580391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2ECF3-55D1-4909-9B13-05BEE8EA5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40E8D-9AAC-40E3-A7DC-8CD9C0C5C2C0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47B45-86E0-457E-B3F8-D43EDC2F6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9F7B3-C044-4730-AB53-E36E5D25F6DE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32A93-8174-470D-A2FF-494604D3F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02789-B094-4436-9DE9-3BC3341C569B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4409-3771-47E3-BC8D-699910C17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D153C-CA7D-4065-B106-ADDE07733AB1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E8D84-AC59-486F-9657-916BBE3CB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F3706-A047-4E24-A3E4-0CACCAB426FA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DF65A-43A0-48C7-8BC6-E7D338DE7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B85FCA-A212-4103-88FE-E2C6A0DAAF3D}" type="datetimeFigureOut">
              <a:rPr lang="en-US"/>
              <a:pPr>
                <a:defRPr/>
              </a:pPr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F07A96-9AB7-4AF3-A857-5B4F41D791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18 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	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lecture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 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2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Dialog by example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Thomas Krichel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2011-04-21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look at infosci</a:t>
            </a:r>
          </a:p>
        </p:txBody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US" smtClean="0"/>
              <a:t>? b infosci</a:t>
            </a:r>
          </a:p>
          <a:p>
            <a:r>
              <a:rPr lang="en-US" smtClean="0"/>
              <a:t>File 1: ERIC </a:t>
            </a:r>
          </a:p>
          <a:p>
            <a:r>
              <a:rPr lang="en-US" smtClean="0"/>
              <a:t>File 2: INSPEC </a:t>
            </a:r>
          </a:p>
          <a:p>
            <a:r>
              <a:rPr lang="en-US" smtClean="0"/>
              <a:t>File 7: Social SciSearch(R) </a:t>
            </a:r>
          </a:p>
          <a:p>
            <a:r>
              <a:rPr lang="en-US" smtClean="0"/>
              <a:t>File 47: Gale Group Magazine DB</a:t>
            </a:r>
          </a:p>
          <a:p>
            <a:r>
              <a:rPr lang="en-US" smtClean="0"/>
              <a:t>File 121: Brit.Education Index </a:t>
            </a:r>
          </a:p>
          <a:p>
            <a:r>
              <a:rPr lang="en-US" smtClean="0"/>
              <a:t>File 148: Gale Group Trade &amp; Industry </a:t>
            </a:r>
          </a:p>
          <a:p>
            <a:r>
              <a:rPr lang="en-US" smtClean="0"/>
              <a:t>File 438: Library Lit. &amp; Info. Science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the right krichel</a:t>
            </a:r>
          </a:p>
        </p:txBody>
      </p:sp>
      <p:sp>
        <p:nvSpPr>
          <p:cNvPr id="87043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? s </a:t>
            </a:r>
            <a:r>
              <a:rPr lang="en-US" sz="2800" dirty="0" err="1" smtClean="0"/>
              <a:t>krichel</a:t>
            </a: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S1 15 KRICHEL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? t s1/k/all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Manual inspection reveals that all the records that relate to the patron either are</a:t>
            </a:r>
          </a:p>
          <a:p>
            <a:pPr lvl="1">
              <a:lnSpc>
                <a:spcPct val="80000"/>
              </a:lnSpc>
            </a:pPr>
            <a:r>
              <a:rPr lang="en-US" sz="2400" dirty="0" err="1" smtClean="0"/>
              <a:t>krichel</a:t>
            </a:r>
            <a:r>
              <a:rPr lang="en-US" sz="2400" dirty="0" smtClean="0"/>
              <a:t>(N)</a:t>
            </a:r>
            <a:r>
              <a:rPr lang="en-US" sz="2400" dirty="0" err="1" smtClean="0"/>
              <a:t>thomas</a:t>
            </a:r>
            <a:endParaRPr lang="en-US" sz="2400" dirty="0" smtClean="0"/>
          </a:p>
          <a:p>
            <a:pPr lvl="1">
              <a:lnSpc>
                <a:spcPct val="80000"/>
              </a:lnSpc>
            </a:pPr>
            <a:r>
              <a:rPr lang="en-US" sz="2400" dirty="0" err="1" smtClean="0"/>
              <a:t>krichel</a:t>
            </a:r>
            <a:r>
              <a:rPr lang="en-US" sz="2400" dirty="0" smtClean="0"/>
              <a:t>(N)t</a:t>
            </a:r>
          </a:p>
          <a:p>
            <a:pPr lvl="1">
              <a:lnSpc>
                <a:spcPct val="80000"/>
              </a:lnSpc>
            </a:pPr>
            <a:r>
              <a:rPr lang="en-US" sz="2400" dirty="0" err="1" smtClean="0"/>
              <a:t>tkrichel</a:t>
            </a:r>
            <a:r>
              <a:rPr lang="en-US" sz="2400" dirty="0" smtClean="0"/>
              <a:t>(N)</a:t>
            </a:r>
            <a:r>
              <a:rPr lang="en-US" sz="2400" dirty="0" err="1" smtClean="0"/>
              <a:t>openlib</a:t>
            </a: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? s </a:t>
            </a:r>
            <a:r>
              <a:rPr lang="en-US" sz="2800" dirty="0" err="1" smtClean="0"/>
              <a:t>krichel</a:t>
            </a:r>
            <a:r>
              <a:rPr lang="en-US" sz="2800" dirty="0" smtClean="0"/>
              <a:t>(N)</a:t>
            </a:r>
            <a:r>
              <a:rPr lang="en-US" sz="2800" dirty="0" err="1" smtClean="0"/>
              <a:t>thomas</a:t>
            </a:r>
            <a:r>
              <a:rPr lang="en-US" sz="2800" dirty="0" smtClean="0"/>
              <a:t> or </a:t>
            </a:r>
            <a:r>
              <a:rPr lang="en-US" sz="2800" dirty="0" err="1" smtClean="0"/>
              <a:t>krichel</a:t>
            </a:r>
            <a:r>
              <a:rPr lang="en-US" sz="2800" dirty="0" smtClean="0"/>
              <a:t>(N)t or </a:t>
            </a:r>
            <a:r>
              <a:rPr lang="en-US" sz="2800" dirty="0" err="1" smtClean="0"/>
              <a:t>tkrichel</a:t>
            </a:r>
            <a:r>
              <a:rPr lang="en-US" sz="2800" dirty="0" smtClean="0"/>
              <a:t>(N)</a:t>
            </a:r>
            <a:r>
              <a:rPr lang="en-US" sz="2800" dirty="0" err="1" smtClean="0"/>
              <a:t>openlib</a:t>
            </a: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We get 13 records that deal with the patron in different ways, it is prudent to add all to the report.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on to </a:t>
            </a:r>
            <a:r>
              <a:rPr lang="en-US" dirty="0" err="1" smtClean="0"/>
              <a:t>RePEc</a:t>
            </a:r>
            <a:endParaRPr lang="en-US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? s </a:t>
            </a:r>
            <a:r>
              <a:rPr lang="en-US" dirty="0" err="1" smtClean="0"/>
              <a:t>repec</a:t>
            </a:r>
            <a:r>
              <a:rPr lang="en-US" dirty="0" smtClean="0"/>
              <a:t> not (</a:t>
            </a:r>
            <a:r>
              <a:rPr lang="en-US" dirty="0" err="1" smtClean="0"/>
              <a:t>krichel</a:t>
            </a:r>
            <a:r>
              <a:rPr lang="en-US" dirty="0" smtClean="0"/>
              <a:t>(N)</a:t>
            </a:r>
            <a:r>
              <a:rPr lang="en-US" dirty="0" err="1" smtClean="0"/>
              <a:t>thomas</a:t>
            </a:r>
            <a:r>
              <a:rPr lang="en-US" dirty="0" smtClean="0"/>
              <a:t> or </a:t>
            </a:r>
            <a:r>
              <a:rPr lang="en-US" dirty="0" err="1" smtClean="0"/>
              <a:t>krichel</a:t>
            </a:r>
            <a:r>
              <a:rPr lang="en-US" dirty="0" smtClean="0"/>
              <a:t>(N)t or </a:t>
            </a:r>
            <a:r>
              <a:rPr lang="en-US" dirty="0" err="1" smtClean="0"/>
              <a:t>krichel</a:t>
            </a:r>
            <a:r>
              <a:rPr lang="en-US" dirty="0" smtClean="0"/>
              <a:t>(N)</a:t>
            </a:r>
            <a:r>
              <a:rPr lang="en-US" dirty="0" err="1" smtClean="0"/>
              <a:t>openlib</a:t>
            </a:r>
            <a:r>
              <a:rPr lang="en-US" dirty="0" smtClean="0"/>
              <a:t>)</a:t>
            </a:r>
          </a:p>
          <a:p>
            <a:r>
              <a:rPr lang="en-US" dirty="0" smtClean="0"/>
              <a:t>111 REPEC </a:t>
            </a:r>
          </a:p>
          <a:p>
            <a:r>
              <a:rPr lang="en-US" dirty="0" smtClean="0"/>
              <a:t>107 REPEC NOT (KRICHEL(N)THOMAS OR KRICHEL(N)T OR KRICHEL(N)OPENLIB)</a:t>
            </a:r>
          </a:p>
          <a:p>
            <a:r>
              <a:rPr lang="en-US" dirty="0" smtClean="0"/>
              <a:t>How to filter this?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filtering URLs</a:t>
            </a:r>
          </a:p>
        </p:txBody>
      </p:sp>
      <p:sp>
        <p:nvSpPr>
          <p:cNvPr id="89091" name="Rectangle 3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First, </a:t>
            </a:r>
            <a:r>
              <a:rPr lang="en-US" dirty="0" err="1" smtClean="0"/>
              <a:t>kwic</a:t>
            </a:r>
            <a:r>
              <a:rPr lang="en-US" dirty="0" smtClean="0"/>
              <a:t> inspection reveals that a lot of records have URLs of the form http://ideas.repec.org/….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? s s1 not (http(N)ideas(N)</a:t>
            </a:r>
            <a:r>
              <a:rPr lang="en-US" dirty="0" err="1" smtClean="0"/>
              <a:t>repec</a:t>
            </a:r>
            <a:r>
              <a:rPr lang="en-US" dirty="0" smtClean="0"/>
              <a:t>(n)org)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107 S1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4218576 HTTP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644548 IDEAS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111 REPEC 551055 ORG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46 HTTP(N)IDEAS(N)REPEC(N)ORG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S3 61 S1 NOT (HTTP(N)IDEAS(N)REPEC(N)ORG)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filtering  </a:t>
            </a:r>
          </a:p>
        </p:txBody>
      </p:sp>
      <p:sp>
        <p:nvSpPr>
          <p:cNvPr id="901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some URLs that have a </a:t>
            </a:r>
            <a:r>
              <a:rPr lang="en-US" dirty="0" err="1" smtClean="0"/>
              <a:t>RePEc</a:t>
            </a:r>
            <a:r>
              <a:rPr lang="en-US" dirty="0" smtClean="0"/>
              <a:t> in the URL as part of the path, so</a:t>
            </a:r>
          </a:p>
          <a:p>
            <a:r>
              <a:rPr lang="en-US" dirty="0" smtClean="0"/>
              <a:t>s s9 not (http(5N)</a:t>
            </a:r>
            <a:r>
              <a:rPr lang="en-US" dirty="0" err="1" smtClean="0"/>
              <a:t>repec</a:t>
            </a:r>
            <a:r>
              <a:rPr lang="en-US" dirty="0" smtClean="0"/>
              <a:t>(N)org or </a:t>
            </a:r>
            <a:r>
              <a:rPr lang="en-US" dirty="0" err="1" smtClean="0"/>
              <a:t>edu</a:t>
            </a:r>
            <a:r>
              <a:rPr lang="en-US" dirty="0" smtClean="0"/>
              <a:t>(2N)</a:t>
            </a:r>
            <a:r>
              <a:rPr lang="en-US" dirty="0" err="1" smtClean="0"/>
              <a:t>repec</a:t>
            </a:r>
            <a:r>
              <a:rPr lang="en-US" dirty="0" smtClean="0"/>
              <a:t> not au=</a:t>
            </a:r>
            <a:r>
              <a:rPr lang="en-US" dirty="0" err="1" smtClean="0"/>
              <a:t>krichel</a:t>
            </a:r>
            <a:r>
              <a:rPr lang="en-US" dirty="0" smtClean="0"/>
              <a:t> t)</a:t>
            </a:r>
          </a:p>
          <a:p>
            <a:r>
              <a:rPr lang="en-US" dirty="0" smtClean="0"/>
              <a:t>When looking at this, there are about half the papers that appear to be relevant, but I have not been able to find a clever filter </a:t>
            </a:r>
            <a:r>
              <a:rPr lang="en-US" smtClean="0"/>
              <a:t>for those. </a:t>
            </a:r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task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find out about published literature mentioning Thomas Krichel</a:t>
            </a:r>
          </a:p>
          <a:p>
            <a:r>
              <a:rPr lang="en-US" smtClean="0"/>
              <a:t>Known:</a:t>
            </a:r>
          </a:p>
          <a:p>
            <a:pPr lvl="1"/>
            <a:r>
              <a:rPr lang="en-US" smtClean="0"/>
              <a:t>economist</a:t>
            </a:r>
          </a:p>
          <a:p>
            <a:pPr lvl="1"/>
            <a:r>
              <a:rPr lang="en-US" smtClean="0"/>
              <a:t>information scientist</a:t>
            </a:r>
          </a:p>
          <a:p>
            <a:pPr lvl="1"/>
            <a:r>
              <a:rPr lang="en-US" smtClean="0"/>
              <a:t>founder of RePEc</a:t>
            </a:r>
          </a:p>
          <a:p>
            <a:r>
              <a:rPr lang="en-US" smtClean="0"/>
              <a:t>Limit search to Dialog. Known source Journal of Economic Literature.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 the JEL file</a:t>
            </a:r>
          </a:p>
        </p:txBody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? b 415</a:t>
            </a:r>
          </a:p>
          <a:p>
            <a:r>
              <a:rPr lang="en-US" smtClean="0"/>
              <a:t>File 415:DIALOG Bluesheets(TM) </a:t>
            </a:r>
          </a:p>
          <a:p>
            <a:r>
              <a:rPr lang="en-US" smtClean="0"/>
              <a:t>? s economic(N)literature</a:t>
            </a:r>
          </a:p>
          <a:p>
            <a:r>
              <a:rPr lang="en-US" smtClean="0"/>
              <a:t>S1 1 ECONOMIC(N)LITERATURE </a:t>
            </a:r>
          </a:p>
          <a:p>
            <a:r>
              <a:rPr lang="en-US" smtClean="0"/>
              <a:t>? t s1/ti/all</a:t>
            </a:r>
            <a:br>
              <a:rPr lang="en-US" smtClean="0"/>
            </a:br>
            <a:r>
              <a:rPr lang="en-US" smtClean="0"/>
              <a:t>ECONLIT - File 139 </a:t>
            </a:r>
          </a:p>
          <a:p>
            <a:r>
              <a:rPr lang="en-US" smtClean="0"/>
              <a:t>? b 139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 with econlit</a:t>
            </a:r>
          </a:p>
        </p:txBody>
      </p:sp>
      <p:sp>
        <p:nvSpPr>
          <p:cNvPr id="798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? krichel</a:t>
            </a:r>
          </a:p>
          <a:p>
            <a:r>
              <a:rPr lang="en-US" smtClean="0"/>
              <a:t>S1 0 KRICHEL </a:t>
            </a:r>
          </a:p>
          <a:p>
            <a:r>
              <a:rPr lang="en-US" smtClean="0"/>
              <a:t>We should have a look at the bluesheet http://library.dialog.com/bluesheets/html/bl0139.html</a:t>
            </a:r>
          </a:p>
          <a:p>
            <a:r>
              <a:rPr lang="en-US" smtClean="0"/>
              <a:t>We find authors are not in the basic index.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we can find out  about papers written</a:t>
            </a:r>
          </a:p>
        </p:txBody>
      </p:sp>
      <p:sp>
        <p:nvSpPr>
          <p:cNvPr id="808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s au=thomas krichel</a:t>
            </a:r>
            <a:br>
              <a:rPr lang="en-US" sz="2800" smtClean="0"/>
            </a:br>
            <a:r>
              <a:rPr lang="en-US" sz="2800" smtClean="0"/>
              <a:t>S2 0 AU=THOMAS KRICHEL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? s au=krichel</a:t>
            </a:r>
            <a:br>
              <a:rPr lang="en-US" sz="2800" smtClean="0"/>
            </a:br>
            <a:r>
              <a:rPr lang="en-US" sz="2800" smtClean="0"/>
              <a:t>S3 0 AU=KRICHEL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? s au=krichel,thomas</a:t>
            </a:r>
            <a:br>
              <a:rPr lang="en-US" sz="2800" smtClean="0"/>
            </a:br>
            <a:r>
              <a:rPr lang="en-US" sz="2800" smtClean="0"/>
              <a:t>S4 0 AU=KRICHEL,THOMAS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? s au=krichel, thomas</a:t>
            </a:r>
            <a:br>
              <a:rPr lang="en-US" sz="2800" smtClean="0"/>
            </a:br>
            <a:r>
              <a:rPr lang="en-US" sz="2800" smtClean="0"/>
              <a:t>S5 8 AU=KRICHEL, THOMAS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? s au=krichel, t.</a:t>
            </a:r>
            <a:br>
              <a:rPr lang="en-US" sz="2800" smtClean="0"/>
            </a:br>
            <a:r>
              <a:rPr lang="en-US" sz="2800" smtClean="0"/>
              <a:t>S6 0 AU=KRICHEL, T.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turning to RePEc</a:t>
            </a:r>
          </a:p>
        </p:txBody>
      </p:sp>
      <p:sp>
        <p:nvSpPr>
          <p:cNvPr id="81923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3820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? b 139</a:t>
            </a:r>
          </a:p>
          <a:p>
            <a:pPr>
              <a:lnSpc>
                <a:spcPct val="90000"/>
              </a:lnSpc>
            </a:pPr>
            <a:r>
              <a:rPr lang="en-US" smtClean="0"/>
              <a:t>? s repec</a:t>
            </a:r>
          </a:p>
          <a:p>
            <a:pPr>
              <a:lnSpc>
                <a:spcPct val="90000"/>
              </a:lnSpc>
            </a:pPr>
            <a:r>
              <a:rPr lang="en-US" smtClean="0"/>
              <a:t>S1 38 REPEC</a:t>
            </a:r>
          </a:p>
          <a:p>
            <a:pPr>
              <a:lnSpc>
                <a:spcPct val="90000"/>
              </a:lnSpc>
            </a:pPr>
            <a:r>
              <a:rPr lang="en-US" smtClean="0"/>
              <a:t>? t s1/k/all</a:t>
            </a:r>
          </a:p>
          <a:p>
            <a:pPr>
              <a:lnSpc>
                <a:spcPct val="90000"/>
              </a:lnSpc>
            </a:pPr>
            <a:r>
              <a:rPr lang="en-US" smtClean="0"/>
              <a:t>? s (repec/ti) or (repec/ab) or (repec/de)</a:t>
            </a:r>
          </a:p>
          <a:p>
            <a:pPr>
              <a:lnSpc>
                <a:spcPct val="90000"/>
              </a:lnSpc>
            </a:pPr>
            <a:r>
              <a:rPr lang="en-US" smtClean="0"/>
              <a:t>3 REPEC/TI </a:t>
            </a:r>
          </a:p>
          <a:p>
            <a:pPr>
              <a:lnSpc>
                <a:spcPct val="90000"/>
              </a:lnSpc>
            </a:pPr>
            <a:r>
              <a:rPr lang="en-US" smtClean="0"/>
              <a:t>10 REPEC/AB</a:t>
            </a:r>
          </a:p>
          <a:p>
            <a:pPr>
              <a:lnSpc>
                <a:spcPct val="90000"/>
              </a:lnSpc>
            </a:pPr>
            <a:r>
              <a:rPr lang="en-US" smtClean="0"/>
              <a:t>30 REPEC/DE </a:t>
            </a:r>
          </a:p>
          <a:p>
            <a:pPr>
              <a:lnSpc>
                <a:spcPct val="90000"/>
              </a:lnSpc>
            </a:pPr>
            <a:r>
              <a:rPr lang="en-US" smtClean="0"/>
              <a:t>S2 38 (REPEC/TI) OR (REPEC/AB) OR (REPEC/DE)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evaluating</a:t>
            </a:r>
          </a:p>
        </p:txBody>
      </p:sp>
      <p:sp>
        <p:nvSpPr>
          <p:cNvPr id="829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The ones that have RePEc in the title and abstract are about RePEc or use it extensively.</a:t>
            </a:r>
          </a:p>
          <a:p>
            <a:pPr>
              <a:lnSpc>
                <a:spcPct val="90000"/>
              </a:lnSpc>
            </a:pPr>
            <a:r>
              <a:rPr lang="en-US" smtClean="0"/>
              <a:t>The ones that have it in the descriptors sometimes have a URL of the form ../wider/…/repec/… meaning the information has been made available as part of RePEc.</a:t>
            </a:r>
          </a:p>
          <a:p>
            <a:pPr>
              <a:lnSpc>
                <a:spcPct val="90000"/>
              </a:lnSpc>
            </a:pPr>
            <a:r>
              <a:rPr lang="en-US" smtClean="0"/>
              <a:t>The entries for the copyright are on all EconLit entries that come from RePEc. They are not searchable.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descriptor records</a:t>
            </a:r>
          </a:p>
        </p:txBody>
      </p:sp>
      <p:sp>
        <p:nvSpPr>
          <p:cNvPr id="849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? s (repec/de) not (repec/ti) not (repec/ab)</a:t>
            </a:r>
            <a:br>
              <a:rPr lang="en-US" smtClean="0"/>
            </a:br>
            <a:r>
              <a:rPr lang="en-US" smtClean="0"/>
              <a:t>30 REPEC/DE </a:t>
            </a:r>
          </a:p>
          <a:p>
            <a:pPr>
              <a:lnSpc>
                <a:spcPct val="90000"/>
              </a:lnSpc>
            </a:pPr>
            <a:r>
              <a:rPr lang="en-US" smtClean="0"/>
              <a:t>27 (REPEC/DE) NOT (REPEC/TI) NOT (REPEC/AB) </a:t>
            </a:r>
          </a:p>
          <a:p>
            <a:pPr>
              <a:lnSpc>
                <a:spcPct val="90000"/>
              </a:lnSpc>
            </a:pPr>
            <a:r>
              <a:rPr lang="en-US" smtClean="0"/>
              <a:t>? s (repec/de) not (repec/ti) not (repec/ab) not (wider/de) ? s (repec/de) not (repec/ti) not (repec/ab) not (wider/de)</a:t>
            </a:r>
          </a:p>
          <a:p>
            <a:pPr>
              <a:lnSpc>
                <a:spcPct val="90000"/>
              </a:lnSpc>
            </a:pPr>
            <a:r>
              <a:rPr lang="en-US" smtClean="0"/>
              <a:t>S4 0 (REPEC/DE) NOT (REPEC/TI) NOT (REPEC/AB) NOT (WIDER/DE)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first set</a:t>
            </a:r>
          </a:p>
        </p:txBody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3 papers that have RePEc in the title talk about RePEc.</a:t>
            </a:r>
          </a:p>
          <a:p>
            <a:r>
              <a:rPr lang="en-US" smtClean="0"/>
              <a:t>The 8 that have RePEc in the abstract but not in the title use RePEc. We put those into a latter part of our written report to the patron. </a:t>
            </a:r>
          </a:p>
          <a:p>
            <a:r>
              <a:rPr lang="en-US" smtClean="0"/>
              <a:t>There are probably more papers that use RePEc but the use has not been reported.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</TotalTime>
  <Words>557</Words>
  <Application>Microsoft Office PowerPoint</Application>
  <PresentationFormat>On-screen Show (4:3)</PresentationFormat>
  <Paragraphs>93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task</vt:lpstr>
      <vt:lpstr>find the JEL file</vt:lpstr>
      <vt:lpstr>start with econlit</vt:lpstr>
      <vt:lpstr>we can find out  about papers written</vt:lpstr>
      <vt:lpstr>turning to RePEc</vt:lpstr>
      <vt:lpstr>evaluating</vt:lpstr>
      <vt:lpstr>descriptor records</vt:lpstr>
      <vt:lpstr>first set</vt:lpstr>
      <vt:lpstr>look at infosci</vt:lpstr>
      <vt:lpstr>finding the right krichel</vt:lpstr>
      <vt:lpstr>move on to RePEc</vt:lpstr>
      <vt:lpstr>filtering URLs</vt:lpstr>
      <vt:lpstr>better filtering  </vt:lpstr>
      <vt:lpstr>Slide 15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 </cp:lastModifiedBy>
  <cp:revision>110</cp:revision>
  <dcterms:created xsi:type="dcterms:W3CDTF">2011-03-03T20:54:23Z</dcterms:created>
  <dcterms:modified xsi:type="dcterms:W3CDTF">2011-11-07T23:48:44Z</dcterms:modified>
</cp:coreProperties>
</file>