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756" r:id="rId3"/>
    <p:sldId id="757" r:id="rId4"/>
    <p:sldId id="758" r:id="rId5"/>
    <p:sldId id="759" r:id="rId6"/>
    <p:sldId id="760" r:id="rId7"/>
    <p:sldId id="761" r:id="rId8"/>
    <p:sldId id="762" r:id="rId9"/>
    <p:sldId id="75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12E447E-B56A-46F5-A4C5-9430A9690217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DFF9249-9500-4E73-A64B-B7D18A4E2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CFA68-845F-43D1-A0DD-66D16DF73510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60072-7533-4B87-A14A-342A19778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4FE68-8653-4B32-A990-C45ECE06C377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49875-03F3-473F-8E86-B563DADD3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F86C1-53CC-4E50-9D71-5FAEE7D9C44F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A9AB3-F3FF-4996-B8B2-1E568588A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8A5CD-1184-483B-89D2-E00D0BDD5FBA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1E5AA-C2CD-4D31-85DF-8F64C1B90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7A6CD-B01D-4751-B057-863109A88149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0D2AC-13F2-4C06-AF5E-C90544272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4ED79-64C2-4BA6-ADDD-6DA90BA2B634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F74A4-F0C8-404D-AF36-3E14B7DFB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34507-6604-4CFC-8C9D-D20ABB4BD90B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41E78-CA91-4BEA-9FD4-0ACA361DC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7655F-F27F-4B29-B0FB-C8C101028F0F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5A48C-F625-449B-B971-CA6F71C65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AB72A-D2A8-4885-9E18-90FFCDD2D90C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90975-1B69-49E9-B0CF-AFE7F7B20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E2E90-ADB7-4A2C-91D8-C8620AB79782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5B6B7-85C3-4D8B-A9BF-9BCA153E4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0B3CA-86A3-4A2B-AC4F-E02FEF0F412C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0655E-1922-4426-A3FA-4A90CB9EB3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91C4D7-2FEC-4E45-A048-5C3C29239623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FA4C2B-1A6B-47BA-A2D8-573D78F9B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 dirty="0">
                <a:solidFill>
                  <a:srgbClr val="E3EBF1"/>
                </a:solidFill>
                <a:latin typeface="Calibri" pitchFamily="34" charset="0"/>
              </a:rPr>
              <a:t>18 lecture 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11</a:t>
            </a: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 dirty="0" err="1" smtClean="0">
                <a:solidFill>
                  <a:srgbClr val="E3EBF1"/>
                </a:solidFill>
                <a:latin typeface="Calibri" pitchFamily="34" charset="0"/>
              </a:rPr>
              <a:t>i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/r performance evaluation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2011-11-21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retrieval performance evaluation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"Recall" and "Precision" are two classic measures to measure the performance of information retrieval in a single query.</a:t>
            </a:r>
          </a:p>
          <a:p>
            <a:pPr>
              <a:lnSpc>
                <a:spcPct val="90000"/>
              </a:lnSpc>
            </a:pPr>
            <a:r>
              <a:rPr lang="en-US" sz="2800"/>
              <a:t>Both assume that there is an answer set of documents that contain the answer to the query. </a:t>
            </a:r>
          </a:p>
          <a:p>
            <a:pPr>
              <a:lnSpc>
                <a:spcPct val="90000"/>
              </a:lnSpc>
            </a:pPr>
            <a:r>
              <a:rPr lang="en-US" sz="2800"/>
              <a:t>Performance is optimal if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database returns </a:t>
            </a:r>
            <a:r>
              <a:rPr lang="en-US" sz="2400" i="1"/>
              <a:t>all</a:t>
            </a:r>
            <a:r>
              <a:rPr lang="en-US" sz="2400"/>
              <a:t> the documents in the answer set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database returns </a:t>
            </a:r>
            <a:r>
              <a:rPr lang="en-US" sz="2400" i="1"/>
              <a:t>only</a:t>
            </a:r>
            <a:r>
              <a:rPr lang="en-US" sz="2400"/>
              <a:t> documents in the answer set</a:t>
            </a:r>
          </a:p>
          <a:p>
            <a:pPr>
              <a:lnSpc>
                <a:spcPct val="90000"/>
              </a:lnSpc>
            </a:pPr>
            <a:r>
              <a:rPr lang="en-US" sz="2800"/>
              <a:t>Recall is the fraction of the relevant documents that the query result has captured.</a:t>
            </a:r>
          </a:p>
          <a:p>
            <a:pPr>
              <a:lnSpc>
                <a:spcPct val="90000"/>
              </a:lnSpc>
            </a:pPr>
            <a:r>
              <a:rPr lang="en-US" sz="2800"/>
              <a:t>Precision is the fraction of the retrieved documents that is relevant.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 and precision curves 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Assume that all the retrieved documents arrive at once and are being examined. </a:t>
            </a:r>
          </a:p>
          <a:p>
            <a:r>
              <a:rPr lang="en-US" sz="2800"/>
              <a:t>During that process, the user discover more and more relevant documents. Recall increases.</a:t>
            </a:r>
          </a:p>
          <a:p>
            <a:r>
              <a:rPr lang="en-US" sz="2800"/>
              <a:t>During the same process, at least eventually, there will be less and less useful document. Precision declines (usually).</a:t>
            </a:r>
          </a:p>
          <a:p>
            <a:r>
              <a:rPr lang="en-US" sz="2800"/>
              <a:t>This can be represented as a curve.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/>
              <a:t>Let the answer set be {0,1,2,3,4,5,6,7,8,9} and non-relevant documents represented by letters.</a:t>
            </a:r>
          </a:p>
          <a:p>
            <a:r>
              <a:rPr lang="en-US"/>
              <a:t>A query reveals the following result:</a:t>
            </a:r>
          </a:p>
          <a:p>
            <a:pPr>
              <a:buFontTx/>
              <a:buNone/>
            </a:pPr>
            <a:r>
              <a:rPr lang="en-US"/>
              <a:t>   7,a,3,b,c,9,n,j,l,5,r,o,s,e,4.</a:t>
            </a:r>
          </a:p>
          <a:p>
            <a:r>
              <a:rPr lang="en-US"/>
              <a:t>For the first document, (recall, precision) is (10%,100%), for the third (20%,66%), for the sixth (30%,50%), for the tenth (40%,40%), and for the last (50%,33%).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recall/precision curves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Such curves can be formed for each query.</a:t>
            </a:r>
          </a:p>
          <a:p>
            <a:pPr>
              <a:lnSpc>
                <a:spcPct val="90000"/>
              </a:lnSpc>
            </a:pPr>
            <a:r>
              <a:rPr lang="en-US"/>
              <a:t>An average curve, for each recall level, can be calculated for several queries.</a:t>
            </a:r>
          </a:p>
          <a:p>
            <a:pPr>
              <a:lnSpc>
                <a:spcPct val="90000"/>
              </a:lnSpc>
            </a:pPr>
            <a:r>
              <a:rPr lang="en-US"/>
              <a:t>Recall and precision levels can also be used to calculate two single-valued summaries. </a:t>
            </a:r>
          </a:p>
          <a:p>
            <a:pPr lvl="1">
              <a:lnSpc>
                <a:spcPct val="90000"/>
              </a:lnSpc>
            </a:pPr>
            <a:r>
              <a:rPr lang="en-US"/>
              <a:t>average precision at seen document</a:t>
            </a:r>
          </a:p>
          <a:p>
            <a:pPr lvl="1">
              <a:lnSpc>
                <a:spcPct val="90000"/>
              </a:lnSpc>
            </a:pPr>
            <a:r>
              <a:rPr lang="en-US"/>
              <a:t>R-precision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R-precision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This is a pretty ad-hoc measure. </a:t>
            </a:r>
          </a:p>
          <a:p>
            <a:pPr>
              <a:lnSpc>
                <a:spcPct val="90000"/>
              </a:lnSpc>
            </a:pPr>
            <a:r>
              <a:rPr lang="en-US"/>
              <a:t>Let R be the size of the answer set.</a:t>
            </a:r>
          </a:p>
          <a:p>
            <a:pPr>
              <a:lnSpc>
                <a:spcPct val="90000"/>
              </a:lnSpc>
            </a:pPr>
            <a:r>
              <a:rPr lang="en-US"/>
              <a:t>Take the first R results of the query. </a:t>
            </a:r>
          </a:p>
          <a:p>
            <a:pPr>
              <a:lnSpc>
                <a:spcPct val="90000"/>
              </a:lnSpc>
            </a:pPr>
            <a:r>
              <a:rPr lang="en-US"/>
              <a:t>Find the number of relevant documents</a:t>
            </a:r>
          </a:p>
          <a:p>
            <a:pPr>
              <a:lnSpc>
                <a:spcPct val="90000"/>
              </a:lnSpc>
            </a:pPr>
            <a:r>
              <a:rPr lang="en-US"/>
              <a:t>Divide by R. </a:t>
            </a:r>
          </a:p>
          <a:p>
            <a:pPr>
              <a:lnSpc>
                <a:spcPct val="90000"/>
              </a:lnSpc>
            </a:pPr>
            <a:r>
              <a:rPr lang="en-US"/>
              <a:t>In our example, the R-precision is 40%. </a:t>
            </a:r>
          </a:p>
          <a:p>
            <a:pPr>
              <a:lnSpc>
                <a:spcPct val="90000"/>
              </a:lnSpc>
            </a:pPr>
            <a:r>
              <a:rPr lang="en-US"/>
              <a:t>An average can be calculated for a number of queries.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average precision at seen document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find it, sum all the precision level for each new relevant document discovered by the user and divide by the total number of relevant documents for the query.</a:t>
            </a:r>
          </a:p>
          <a:p>
            <a:r>
              <a:rPr lang="en-US"/>
              <a:t>In our example, it is (100+66+50+40+ 33)/5=57.8%</a:t>
            </a:r>
          </a:p>
          <a:p>
            <a:r>
              <a:rPr lang="en-US"/>
              <a:t>This measure favors retrieval methods that get the relevant documents to the top.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critique of recall &amp; precision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Recall has to be estimated by an expert.</a:t>
            </a:r>
          </a:p>
          <a:p>
            <a:r>
              <a:rPr lang="en-US"/>
              <a:t>Recall is very difficult to estimate in a large collection.</a:t>
            </a:r>
          </a:p>
          <a:p>
            <a:r>
              <a:rPr lang="en-US"/>
              <a:t>They focus on one query only. No serious user works like this. </a:t>
            </a:r>
          </a:p>
          <a:p>
            <a:r>
              <a:rPr lang="en-US"/>
              <a:t>There are some other measures, but that is more for an advanced course in IR.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3266782</TotalTime>
  <Words>482</Words>
  <Application>Microsoft Office PowerPoint</Application>
  <PresentationFormat>On-screen Show (4:3)</PresentationFormat>
  <Paragraphs>49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retrieval performance evaluation</vt:lpstr>
      <vt:lpstr>recall and precision curves </vt:lpstr>
      <vt:lpstr>Example</vt:lpstr>
      <vt:lpstr>recall/precision curves</vt:lpstr>
      <vt:lpstr>R-precision</vt:lpstr>
      <vt:lpstr>average precision at seen document</vt:lpstr>
      <vt:lpstr>critique of recall &amp; precision</vt:lpstr>
      <vt:lpstr>Slide 9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 </cp:lastModifiedBy>
  <cp:revision>276</cp:revision>
  <dcterms:created xsi:type="dcterms:W3CDTF">2011-03-03T20:54:23Z</dcterms:created>
  <dcterms:modified xsi:type="dcterms:W3CDTF">2011-12-05T22:15:16Z</dcterms:modified>
</cp:coreProperties>
</file>