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829" r:id="rId3"/>
    <p:sldId id="785" r:id="rId4"/>
    <p:sldId id="831" r:id="rId5"/>
    <p:sldId id="832" r:id="rId6"/>
    <p:sldId id="834" r:id="rId7"/>
    <p:sldId id="833" r:id="rId8"/>
    <p:sldId id="830" r:id="rId9"/>
    <p:sldId id="835" r:id="rId10"/>
    <p:sldId id="836" r:id="rId11"/>
    <p:sldId id="837" r:id="rId12"/>
    <p:sldId id="81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9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9B4F5A-C71B-493D-8966-08F8FBE4520C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B48807-E608-49D3-A785-C207027E6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10F4-F171-4151-BC77-311C485819DA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76F8-D1ED-415D-ADD1-98BB42A63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565D5-75C0-433E-8086-37DEB72B1CD5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E7B7C-64DC-4239-9CD1-2BF0D5DD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95183-957B-422D-917D-5ED04CCCF71A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19F06-8D10-42E3-8658-DA6038BC2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4818E-CB87-40B3-B18F-277888252A80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6C959-DB52-467A-9B36-89E80C24F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82C61-B4CE-48FB-98FB-D0AF072C4A27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7BAA-6898-4F48-A92A-4C280F499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3DF04-76BD-4089-AE04-A5B67558E129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5D82B-DC87-4D0E-A5C7-DF82D4627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6817C-A6A3-49CA-9AED-532ECB342A18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981B1-48DC-4633-BCD8-EE3BEF6EB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A358F-2A31-4E72-BFC6-EBA0DE73218F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4BF7-25D4-4CB3-8F0A-4C100B932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86833-8F02-4589-A30F-3C38D1EB7DEB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00F08-D449-46B3-95A5-1A285CE3D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E27F8-78B3-4786-BA1C-B33A6A9E0058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B9808-D241-4064-B56A-884AA4B3C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168BD-0C05-4F7E-AF6D-C900A1D4DE35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ABABB-679B-4A1D-9F58-59A5EA8FB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248186-2847-4AF5-82A4-0257942C78A5}" type="datetimeFigureOut">
              <a:rPr lang="en-US"/>
              <a:pPr>
                <a:defRPr/>
              </a:pPr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671147-2D4F-419C-B769-76DC13F98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18 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last lecture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building a search interface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 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2011-11-01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by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what the function </a:t>
            </a:r>
            <a:r>
              <a:rPr lang="en-US" dirty="0" err="1" smtClean="0"/>
              <a:t>analyse_destination_as_name</a:t>
            </a:r>
            <a:r>
              <a:rPr lang="en-US" dirty="0" smtClean="0"/>
              <a:t> does.</a:t>
            </a:r>
          </a:p>
          <a:p>
            <a:r>
              <a:rPr lang="en-US" dirty="0" smtClean="0"/>
              <a:t>It send a query to the database to find any name that contains the string searches.</a:t>
            </a:r>
          </a:p>
          <a:p>
            <a:r>
              <a:rPr lang="en-US" dirty="0" err="1" smtClean="0"/>
              <a:t>I.g</a:t>
            </a:r>
            <a:r>
              <a:rPr lang="en-US" dirty="0" smtClean="0"/>
              <a:t>. ‘</a:t>
            </a:r>
            <a:r>
              <a:rPr lang="en-US" dirty="0" err="1" smtClean="0"/>
              <a:t>ic</a:t>
            </a:r>
            <a:r>
              <a:rPr lang="en-US" dirty="0" smtClean="0"/>
              <a:t>’ will find </a:t>
            </a:r>
            <a:r>
              <a:rPr lang="en-US" dirty="0" err="1" smtClean="0"/>
              <a:t>krichel</a:t>
            </a:r>
            <a:r>
              <a:rPr lang="en-US" dirty="0" smtClean="0"/>
              <a:t>. It will also find a lot of other matches.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trim_results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then trimming the results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First we look if there any words that are made up entirely of </a:t>
            </a:r>
            <a:r>
              <a:rPr lang="en-US" smtClean="0"/>
              <a:t>the query.</a:t>
            </a:r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http://openlib.org/home/krichel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Thank you for your attention!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structure of talk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Build from an example.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http://collec.repec.org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It is shaky at this time because of issues of UTF-8 encoding. 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is in a relational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mysql</a:t>
            </a:r>
            <a:r>
              <a:rPr lang="en-US" dirty="0" smtClean="0"/>
              <a:t>&gt; describe </a:t>
            </a:r>
            <a:r>
              <a:rPr lang="en-US" dirty="0" err="1" smtClean="0"/>
              <a:t>ras_biwe_nodes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| Field | Type   | Null | Key | Default | Extra |</a:t>
            </a:r>
          </a:p>
          <a:p>
            <a:pPr lvl="1"/>
            <a:r>
              <a:rPr lang="en-US" dirty="0" smtClean="0"/>
              <a:t>+---------------------+------------------+------+-----+</a:t>
            </a:r>
          </a:p>
          <a:p>
            <a:pPr lvl="1"/>
            <a:r>
              <a:rPr lang="en-US" dirty="0" smtClean="0"/>
              <a:t>| handle | </a:t>
            </a:r>
            <a:r>
              <a:rPr lang="en-US" dirty="0" err="1" smtClean="0"/>
              <a:t>varchar</a:t>
            </a:r>
            <a:r>
              <a:rPr lang="en-US" dirty="0" smtClean="0"/>
              <a:t>(10)   | NO   | PRI |         |       |</a:t>
            </a:r>
          </a:p>
          <a:p>
            <a:pPr lvl="1"/>
            <a:r>
              <a:rPr lang="en-US" dirty="0" smtClean="0"/>
              <a:t>| name  | </a:t>
            </a:r>
            <a:r>
              <a:rPr lang="en-US" dirty="0" err="1" smtClean="0"/>
              <a:t>varchar</a:t>
            </a:r>
            <a:r>
              <a:rPr lang="en-US" dirty="0" smtClean="0"/>
              <a:t>(100)     | YES  |     | NULL    | </a:t>
            </a:r>
          </a:p>
          <a:p>
            <a:r>
              <a:rPr lang="en-US" dirty="0" smtClean="0"/>
              <a:t>There are other fields in the table but these are the ones that we are interested in.   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general search option. </a:t>
            </a:r>
          </a:p>
          <a:p>
            <a:r>
              <a:rPr lang="en-US" dirty="0" smtClean="0"/>
              <a:t>The search only operates from the page of a given node.</a:t>
            </a:r>
          </a:p>
          <a:p>
            <a:r>
              <a:rPr lang="en-US" dirty="0" smtClean="0"/>
              <a:t>The search is to identify a destination node. </a:t>
            </a:r>
          </a:p>
          <a:p>
            <a:r>
              <a:rPr lang="en-US" dirty="0" smtClean="0"/>
              <a:t>The node can be found by handle or by name.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version of the code is available at http://wotan.liu.edu/home/krichel/courses/lis618/code/search.pm.html</a:t>
            </a:r>
          </a:p>
          <a:p>
            <a:r>
              <a:rPr lang="en-US" dirty="0" smtClean="0"/>
              <a:t>This a Perl module written to do the search. </a:t>
            </a:r>
          </a:p>
          <a:p>
            <a:r>
              <a:rPr lang="en-US" dirty="0" smtClean="0"/>
              <a:t>It’s geeky stuff written by yours truly.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by handle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somebody has registered with the </a:t>
            </a:r>
            <a:r>
              <a:rPr lang="en-US" dirty="0" err="1" smtClean="0"/>
              <a:t>RePEc</a:t>
            </a:r>
            <a:r>
              <a:rPr lang="en-US" dirty="0" smtClean="0"/>
              <a:t> Author Service, her record has a handle.</a:t>
            </a:r>
          </a:p>
          <a:p>
            <a:r>
              <a:rPr lang="en-US" dirty="0" smtClean="0"/>
              <a:t>That handle starts with a ‘p’.</a:t>
            </a:r>
          </a:p>
          <a:p>
            <a:r>
              <a:rPr lang="en-US" dirty="0" smtClean="0"/>
              <a:t>Then follow two letters that come from the person’s last name, usually the first two.</a:t>
            </a:r>
          </a:p>
          <a:p>
            <a:r>
              <a:rPr lang="en-US" dirty="0" smtClean="0"/>
              <a:t>The comes a number. This number increments.</a:t>
            </a:r>
          </a:p>
          <a:p>
            <a:r>
              <a:rPr lang="en-US" dirty="0" smtClean="0"/>
              <a:t> Thomas Krichel is pkr1.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by handle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user enders something of the form, p</a:t>
            </a:r>
            <a:r>
              <a:rPr lang="en-US" i="1" dirty="0" smtClean="0"/>
              <a:t>2ln</a:t>
            </a:r>
            <a:r>
              <a:rPr lang="en-US" dirty="0" smtClean="0"/>
              <a:t> where </a:t>
            </a:r>
            <a:r>
              <a:rPr lang="en-US" i="1" dirty="0" smtClean="0"/>
              <a:t>2l </a:t>
            </a:r>
            <a:r>
              <a:rPr lang="en-US" dirty="0" smtClean="0"/>
              <a:t>are two lowercase letters and </a:t>
            </a:r>
            <a:r>
              <a:rPr lang="en-US" i="1" dirty="0" smtClean="0"/>
              <a:t>n </a:t>
            </a:r>
            <a:r>
              <a:rPr lang="en-US" dirty="0" smtClean="0"/>
              <a:t>is a number, we assume the user is </a:t>
            </a:r>
            <a:r>
              <a:rPr lang="en-US" dirty="0" err="1" smtClean="0"/>
              <a:t>givng</a:t>
            </a:r>
            <a:r>
              <a:rPr lang="en-US" dirty="0" smtClean="0"/>
              <a:t> as a handle to look for. </a:t>
            </a:r>
          </a:p>
          <a:p>
            <a:r>
              <a:rPr lang="en-US" dirty="0" smtClean="0"/>
              <a:t>We then try to find in the handle column of a handle that is </a:t>
            </a:r>
            <a:r>
              <a:rPr lang="en-US" dirty="0" err="1" smtClean="0"/>
              <a:t>identitical</a:t>
            </a:r>
            <a:r>
              <a:rPr lang="en-US" dirty="0" smtClean="0"/>
              <a:t> to the one that the user has entered can be found.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handle search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handle search gives us a handle, we have found the target person. We can then proceed to search for the shortest paths and show them to the searcher.</a:t>
            </a:r>
          </a:p>
          <a:p>
            <a:r>
              <a:rPr lang="en-US" dirty="0" smtClean="0"/>
              <a:t>Otherwise, we issue a polite error message. </a:t>
            </a:r>
          </a:p>
          <a:p>
            <a:r>
              <a:rPr lang="en-US" dirty="0" smtClean="0"/>
              <a:t>This is what function </a:t>
            </a:r>
            <a:r>
              <a:rPr lang="en-US" dirty="0" err="1" smtClean="0"/>
              <a:t>analyse_destination_as_handle</a:t>
            </a:r>
            <a:r>
              <a:rPr lang="en-US" dirty="0" smtClean="0"/>
              <a:t>  does.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3260664</TotalTime>
  <Words>428</Words>
  <Application>Microsoft Office PowerPoint</Application>
  <PresentationFormat>On-screen Show (4:3)</PresentationFormat>
  <Paragraphs>47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structure of talk</vt:lpstr>
      <vt:lpstr>data is in a relational database</vt:lpstr>
      <vt:lpstr>search box</vt:lpstr>
      <vt:lpstr>code</vt:lpstr>
      <vt:lpstr>finding by handle</vt:lpstr>
      <vt:lpstr>search by handle</vt:lpstr>
      <vt:lpstr>handle search result</vt:lpstr>
      <vt:lpstr>search by name</vt:lpstr>
      <vt:lpstr>trim_results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222</cp:revision>
  <dcterms:created xsi:type="dcterms:W3CDTF">2011-03-03T20:54:23Z</dcterms:created>
  <dcterms:modified xsi:type="dcterms:W3CDTF">2011-12-13T00:35:37Z</dcterms:modified>
</cp:coreProperties>
</file>