
<file path=[Content_Types].xml><?xml version="1.0" encoding="utf-8"?>
<Types xmlns="http://schemas.openxmlformats.org/package/2006/content-types">
  <Override PartName="/ppt/slides/slide94.xml" ContentType="application/vnd.openxmlformats-officedocument.presentationml.slide+xml"/>
  <Override PartName="/ppt/slides/slide142.xml" ContentType="application/vnd.openxmlformats-officedocument.presentationml.slide+xml"/>
  <Override PartName="/ppt/slides/slide473.xml" ContentType="application/vnd.openxmlformats-officedocument.presentationml.slide+xml"/>
  <Override PartName="/ppt/notesSlides/notesSlide286.xml" ContentType="application/vnd.openxmlformats-officedocument.presentationml.notesSlide+xml"/>
  <Override PartName="/ppt/notesSlides/notesSlide302.xml" ContentType="application/vnd.openxmlformats-officedocument.presentationml.notesSlide+xml"/>
  <Override PartName="/ppt/slides/slide218.xml" ContentType="application/vnd.openxmlformats-officedocument.presentationml.slide+xml"/>
  <Override PartName="/ppt/notesSlides/notesSlide85.xml" ContentType="application/vnd.openxmlformats-officedocument.presentationml.notesSlide+xml"/>
  <Override PartName="/ppt/notesSlides/notesSlide141.xml" ContentType="application/vnd.openxmlformats-officedocument.presentationml.notesSlide+xml"/>
  <Override PartName="/ppt/notesSlides/notesSlide472.xml" ContentType="application/vnd.openxmlformats-officedocument.presentationml.notesSlide+xml"/>
  <Override PartName="/ppt/slides/slide25.xml" ContentType="application/vnd.openxmlformats-officedocument.presentationml.slide+xml"/>
  <Override PartName="/ppt/slides/slide388.xml" ContentType="application/vnd.openxmlformats-officedocument.presentationml.slide+xml"/>
  <Override PartName="/ppt/slides/slide404.xml" ContentType="application/vnd.openxmlformats-officedocument.presentationml.slide+xml"/>
  <Override PartName="/ppt/slideLayouts/slideLayout2.xml" ContentType="application/vnd.openxmlformats-officedocument.presentationml.slideLayout+xml"/>
  <Override PartName="/ppt/notesSlides/notesSlide217.xml" ContentType="application/vnd.openxmlformats-officedocument.presentationml.notesSlide+xml"/>
  <Override PartName="/ppt/notesSlides/notesSlide403.xml" ContentType="application/vnd.openxmlformats-officedocument.presentationml.notesSlide+xml"/>
  <Default Extension="xml" ContentType="application/xml"/>
  <Override PartName="/ppt/slides/slide50.xml" ContentType="application/vnd.openxmlformats-officedocument.presentationml.slide+xml"/>
  <Override PartName="/ppt/slides/slide243.xml" ContentType="application/vnd.openxmlformats-officedocument.presentationml.slide+xml"/>
  <Override PartName="/ppt/notesSlides/notesSlide16.xml" ContentType="application/vnd.openxmlformats-officedocument.presentationml.notesSlide+xml"/>
  <Override PartName="/ppt/notesSlides/notesSlide242.xml" ContentType="application/vnd.openxmlformats-officedocument.presentationml.notesSlide+xml"/>
  <Override PartName="/ppt/notesSlides/notesSlide387.xml" ContentType="application/vnd.openxmlformats-officedocument.presentationml.notesSlide+xml"/>
  <Override PartName="/ppt/slides/slide319.xml" ContentType="application/vnd.openxmlformats-officedocument.presentationml.slide+xml"/>
  <Override PartName="/ppt/notesSlides/notesSlide41.xml" ContentType="application/vnd.openxmlformats-officedocument.presentationml.notesSlide+xml"/>
  <Override PartName="/ppt/slides/slide158.xml" ContentType="application/vnd.openxmlformats-officedocument.presentationml.slide+xml"/>
  <Override PartName="/ppt/slides/slide344.xml" ContentType="application/vnd.openxmlformats-officedocument.presentationml.slide+xml"/>
  <Override PartName="/ppt/slides/slide489.xml" ContentType="application/vnd.openxmlformats-officedocument.presentationml.slide+xml"/>
  <Override PartName="/ppt/notesSlides/notesSlide318.xml" ContentType="application/vnd.openxmlformats-officedocument.presentationml.notesSlide+xml"/>
  <Override PartName="/ppt/slides/slide183.xml" ContentType="application/vnd.openxmlformats-officedocument.presentationml.slide+xml"/>
  <Override PartName="/ppt/notesSlides/notesSlide7.xml" ContentType="application/vnd.openxmlformats-officedocument.presentationml.notesSlide+xml"/>
  <Override PartName="/ppt/notesSlides/notesSlide157.xml" ContentType="application/vnd.openxmlformats-officedocument.presentationml.notesSlide+xml"/>
  <Override PartName="/ppt/notesSlides/notesSlide343.xml" ContentType="application/vnd.openxmlformats-officedocument.presentationml.notesSlide+xml"/>
  <Override PartName="/ppt/notesSlides/notesSlide488.xml" ContentType="application/vnd.openxmlformats-officedocument.presentationml.notesSlide+xml"/>
  <Override PartName="/ppt/slides/slide259.xml" ContentType="application/vnd.openxmlformats-officedocument.presentationml.slide+xml"/>
  <Override PartName="/ppt/notesSlides/notesSlide182.xml" ContentType="application/vnd.openxmlformats-officedocument.presentationml.notesSlide+xml"/>
  <Override PartName="/ppt/notesSlides/notesSlide419.xml" ContentType="application/vnd.openxmlformats-officedocument.presentationml.notesSlide+xml"/>
  <Override PartName="/ppt/slides/slide66.xml" ContentType="application/vnd.openxmlformats-officedocument.presentationml.slide+xml"/>
  <Override PartName="/ppt/slides/slide114.xml" ContentType="application/vnd.openxmlformats-officedocument.presentationml.slide+xml"/>
  <Override PartName="/ppt/slides/slide300.xml" ContentType="application/vnd.openxmlformats-officedocument.presentationml.slide+xml"/>
  <Override PartName="/ppt/slides/slide445.xml" ContentType="application/vnd.openxmlformats-officedocument.presentationml.slide+xml"/>
  <Default Extension="png" ContentType="image/png"/>
  <Override PartName="/ppt/notesSlides/notesSlide258.xml" ContentType="application/vnd.openxmlformats-officedocument.presentationml.notesSlide+xml"/>
  <Override PartName="/ppt/slides/slide284.xml" ContentType="application/vnd.openxmlformats-officedocument.presentationml.slide+xml"/>
  <Override PartName="/ppt/slides/slide470.xml" ContentType="application/vnd.openxmlformats-officedocument.presentationml.slide+xml"/>
  <Override PartName="/ppt/notesSlides/notesSlide57.xml" ContentType="application/vnd.openxmlformats-officedocument.presentationml.notesSlide+xml"/>
  <Override PartName="/ppt/notesSlides/notesSlide113.xml" ContentType="application/vnd.openxmlformats-officedocument.presentationml.notesSlide+xml"/>
  <Override PartName="/ppt/notesSlides/notesSlide444.xml" ContentType="application/vnd.openxmlformats-officedocument.presentationml.notesSlide+xml"/>
  <Override PartName="/ppt/slides/slide91.xml" ContentType="application/vnd.openxmlformats-officedocument.presentationml.slide+xml"/>
  <Override PartName="/ppt/slides/slide215.xml" ContentType="application/vnd.openxmlformats-officedocument.presentationml.slide+xml"/>
  <Override PartName="/ppt/notesSlides/notesSlide283.xml" ContentType="application/vnd.openxmlformats-officedocument.presentationml.notesSlide+xml"/>
  <Override PartName="/ppt/slides/slide22.xml" ContentType="application/vnd.openxmlformats-officedocument.presentationml.slide+xml"/>
  <Override PartName="/ppt/slides/slide199.xml" ContentType="application/vnd.openxmlformats-officedocument.presentationml.slide+xml"/>
  <Override PartName="/ppt/slides/slide401.xml" ContentType="application/vnd.openxmlformats-officedocument.presentationml.slide+xml"/>
  <Override PartName="/ppt/notesSlides/notesSlide82.xml" ContentType="application/vnd.openxmlformats-officedocument.presentationml.notesSlide+xml"/>
  <Override PartName="/ppt/notesSlides/notesSlide214.xml" ContentType="application/vnd.openxmlformats-officedocument.presentationml.notesSlide+xml"/>
  <Override PartName="/ppt/notesSlides/notesSlide359.xml" ContentType="application/vnd.openxmlformats-officedocument.presentationml.notesSlide+xml"/>
  <Override PartName="/ppt/slides/slide240.xml" ContentType="application/vnd.openxmlformats-officedocument.presentationml.slide+xml"/>
  <Override PartName="/ppt/slides/slide385.xml" ContentType="application/vnd.openxmlformats-officedocument.presentationml.slide+xml"/>
  <Override PartName="/ppt/notesSlides/notesSlide13.xml" ContentType="application/vnd.openxmlformats-officedocument.presentationml.notesSlide+xml"/>
  <Override PartName="/ppt/notesSlides/notesSlide198.xml" ContentType="application/vnd.openxmlformats-officedocument.presentationml.notesSlide+xml"/>
  <Override PartName="/ppt/notesSlides/notesSlide384.xml" ContentType="application/vnd.openxmlformats-officedocument.presentationml.notesSlide+xml"/>
  <Override PartName="/ppt/notesSlides/notesSlide400.xml" ContentType="application/vnd.openxmlformats-officedocument.presentationml.notesSlide+xml"/>
  <Override PartName="/ppt/slides/slide316.xml" ContentType="application/vnd.openxmlformats-officedocument.presentationml.slide+xml"/>
  <Override PartName="/ppt/notesSlides/notesSlide129.xml" ContentType="application/vnd.openxmlformats-officedocument.presentationml.notesSlide+xml"/>
  <Override PartName="/ppt/slides/slide155.xml" ContentType="application/vnd.openxmlformats-officedocument.presentationml.slide+xml"/>
  <Override PartName="/ppt/slides/slide486.xml" ContentType="application/vnd.openxmlformats-officedocument.presentationml.slide+xml"/>
  <Override PartName="/ppt/slides/slide502.xml" ContentType="application/vnd.openxmlformats-officedocument.presentationml.slide+xml"/>
  <Override PartName="/ppt/notesSlides/notesSlide315.xml" ContentType="application/vnd.openxmlformats-officedocument.presentationml.notesSlide+xml"/>
  <Override PartName="/ppt/slides/slide341.xml" ContentType="application/vnd.openxmlformats-officedocument.presentationml.slide+xml"/>
  <Override PartName="/ppt/notesSlides/notesSlide4.xml" ContentType="application/vnd.openxmlformats-officedocument.presentationml.notesSlide+xml"/>
  <Override PartName="/ppt/notesSlides/notesSlide154.xml" ContentType="application/vnd.openxmlformats-officedocument.presentationml.notesSlide+xml"/>
  <Override PartName="/ppt/notesSlides/notesSlide299.xml" ContentType="application/vnd.openxmlformats-officedocument.presentationml.notesSlide+xml"/>
  <Override PartName="/ppt/notesSlides/notesSlide340.xml" ContentType="application/vnd.openxmlformats-officedocument.presentationml.notesSlide+xml"/>
  <Override PartName="/ppt/notesSlides/notesSlide485.xml" ContentType="application/vnd.openxmlformats-officedocument.presentationml.notesSlide+xml"/>
  <Override PartName="/ppt/slides/slide38.xml" ContentType="application/vnd.openxmlformats-officedocument.presentationml.slide+xml"/>
  <Override PartName="/ppt/slides/slide180.xml" ContentType="application/vnd.openxmlformats-officedocument.presentationml.slide+xml"/>
  <Override PartName="/ppt/slides/slide417.xml" ContentType="application/vnd.openxmlformats-officedocument.presentationml.slide+xml"/>
  <Override PartName="/ppt/notesSlides/notesSlide98.xml" ContentType="application/vnd.openxmlformats-officedocument.presentationml.notesSlide+xml"/>
  <Override PartName="/ppt/slides/slide111.xml" ContentType="application/vnd.openxmlformats-officedocument.presentationml.slide+xml"/>
  <Override PartName="/ppt/slides/slide256.xml" ContentType="application/vnd.openxmlformats-officedocument.presentationml.slide+xml"/>
  <Override PartName="/ppt/slides/slide442.xml" ContentType="application/vnd.openxmlformats-officedocument.presentationml.slide+xml"/>
  <Override PartName="/ppt/notesSlides/notesSlide29.xml" ContentType="application/vnd.openxmlformats-officedocument.presentationml.notesSlide+xml"/>
  <Override PartName="/ppt/notesSlides/notesSlide416.xml" ContentType="application/vnd.openxmlformats-officedocument.presentationml.notesSlide+xml"/>
  <Override PartName="/ppt/slides/slide63.xml" ContentType="application/vnd.openxmlformats-officedocument.presentationml.slide+xml"/>
  <Override PartName="/ppt/slides/slide281.xml" ContentType="application/vnd.openxmlformats-officedocument.presentationml.slide+xml"/>
  <Override PartName="/ppt/notesSlides/notesSlide110.xml" ContentType="application/vnd.openxmlformats-officedocument.presentationml.notesSlide+xml"/>
  <Override PartName="/ppt/notesSlides/notesSlide255.xml" ContentType="application/vnd.openxmlformats-officedocument.presentationml.notesSlide+xml"/>
  <Override PartName="/ppt/notesSlides/notesSlide441.xml" ContentType="application/vnd.openxmlformats-officedocument.presentationml.notesSlide+xml"/>
  <Override PartName="/ppt/slides/slide357.xml" ContentType="application/vnd.openxmlformats-officedocument.presentationml.slide+xml"/>
  <Override PartName="/ppt/notesSlides/notesSlide54.xml" ContentType="application/vnd.openxmlformats-officedocument.presentationml.notesSlide+xml"/>
  <Override PartName="/ppt/notesSlides/notesSlide280.xml" ContentType="application/vnd.openxmlformats-officedocument.presentationml.notesSlide+xml"/>
  <Override PartName="/ppt/slides/slide196.xml" ContentType="application/vnd.openxmlformats-officedocument.presentationml.slide+xml"/>
  <Override PartName="/ppt/slides/slide212.xml" ContentType="application/vnd.openxmlformats-officedocument.presentationml.slide+xml"/>
  <Override PartName="/ppt/notesSlides/notesSlide356.xml" ContentType="application/vnd.openxmlformats-officedocument.presentationml.notesSlide+xml"/>
  <Override PartName="/ppt/slides/slide382.xml" ContentType="application/vnd.openxmlformats-officedocument.presentationml.slide+xml"/>
  <Override PartName="/ppt/notesSlides/notesSlide195.xml" ContentType="application/vnd.openxmlformats-officedocument.presentationml.notesSlide+xml"/>
  <Override PartName="/ppt/notesSlides/notesSlide211.xml" ContentType="application/vnd.openxmlformats-officedocument.presentationml.notesSlide+xml"/>
  <Override PartName="/ppt/slides/slide79.xml" ContentType="application/vnd.openxmlformats-officedocument.presentationml.slide+xml"/>
  <Override PartName="/ppt/slides/slide127.xml" ContentType="application/vnd.openxmlformats-officedocument.presentationml.slide+xml"/>
  <Override PartName="/ppt/slides/slide458.xml" ContentType="application/vnd.openxmlformats-officedocument.presentationml.slide+xml"/>
  <Override PartName="/ppt/notesSlides/notesSlide10.xml" ContentType="application/vnd.openxmlformats-officedocument.presentationml.notesSlide+xml"/>
  <Override PartName="/ppt/notesSlides/notesSlide381.xml" ContentType="application/vnd.openxmlformats-officedocument.presentationml.notesSlide+xml"/>
  <Override PartName="/ppt/slides/slide297.xml" ContentType="application/vnd.openxmlformats-officedocument.presentationml.slide+xml"/>
  <Override PartName="/ppt/slides/slide313.xml" ContentType="application/vnd.openxmlformats-officedocument.presentationml.slide+xml"/>
  <Override PartName="/ppt/notesSlides/notesSlide126.xml" ContentType="application/vnd.openxmlformats-officedocument.presentationml.notesSlide+xml"/>
  <Override PartName="/ppt/notesSlides/notesSlide312.xml" ContentType="application/vnd.openxmlformats-officedocument.presentationml.notesSlide+xml"/>
  <Override PartName="/ppt/notesSlides/notesSlide457.xml" ContentType="application/vnd.openxmlformats-officedocument.presentationml.notesSlide+xml"/>
  <Override PartName="/ppt/slides/slide152.xml" ContentType="application/vnd.openxmlformats-officedocument.presentationml.slide+xml"/>
  <Override PartName="/ppt/slides/slide483.xml" ContentType="application/vnd.openxmlformats-officedocument.presentationml.slide+xml"/>
  <Override PartName="/ppt/notesSlides/notesSlide1.xml" ContentType="application/vnd.openxmlformats-officedocument.presentationml.notesSlide+xml"/>
  <Override PartName="/ppt/notesSlides/notesSlide151.xml" ContentType="application/vnd.openxmlformats-officedocument.presentationml.notesSlide+xml"/>
  <Override PartName="/ppt/notesSlides/notesSlide296.xml" ContentType="application/vnd.openxmlformats-officedocument.presentationml.notesSlide+xml"/>
  <Override PartName="/ppt/slides/slide228.xml" ContentType="application/vnd.openxmlformats-officedocument.presentationml.slide+xml"/>
  <Override PartName="/ppt/slides/slide414.xml" ContentType="application/vnd.openxmlformats-officedocument.presentationml.slide+xml"/>
  <Override PartName="/ppt/notesSlides/notesSlide95.xml" ContentType="application/vnd.openxmlformats-officedocument.presentationml.notesSlide+xml"/>
  <Override PartName="/ppt/notesSlides/notesSlide482.xml" ContentType="application/vnd.openxmlformats-officedocument.presentationml.notesSlide+xml"/>
  <Override PartName="/ppt/slides/slide35.xml" ContentType="application/vnd.openxmlformats-officedocument.presentationml.slide+xml"/>
  <Override PartName="/ppt/slides/slide253.xml" ContentType="application/vnd.openxmlformats-officedocument.presentationml.slide+xml"/>
  <Override PartName="/ppt/slides/slide398.xml" ContentType="application/vnd.openxmlformats-officedocument.presentationml.slide+xml"/>
  <Override PartName="/ppt/notesSlides/notesSlide227.xml" ContentType="application/vnd.openxmlformats-officedocument.presentationml.notesSlide+xml"/>
  <Override PartName="/ppt/notesSlides/notesSlide413.xml" ContentType="application/vnd.openxmlformats-officedocument.presentationml.notesSlide+xml"/>
  <Override PartName="/ppt/slides/slide60.xml" ContentType="application/vnd.openxmlformats-officedocument.presentationml.slide+xml"/>
  <Override PartName="/ppt/slides/slide329.xml" ContentType="application/vnd.openxmlformats-officedocument.presentationml.slide+xml"/>
  <Override PartName="/ppt/notesSlides/notesSlide26.xml" ContentType="application/vnd.openxmlformats-officedocument.presentationml.notesSlide+xml"/>
  <Override PartName="/ppt/notesSlides/notesSlide252.xml" ContentType="application/vnd.openxmlformats-officedocument.presentationml.notesSlide+xml"/>
  <Override PartName="/ppt/notesSlides/notesSlide397.xml" ContentType="application/vnd.openxmlformats-officedocument.presentationml.notesSlide+xml"/>
  <Override PartName="/ppt/slides/slide168.xml" ContentType="application/vnd.openxmlformats-officedocument.presentationml.slide+xml"/>
  <Override PartName="/ppt/notesSlides/notesSlide51.xml" ContentType="application/vnd.openxmlformats-officedocument.presentationml.notesSlide+xml"/>
  <Override PartName="/ppt/notesSlides/notesSlide328.xml" ContentType="application/vnd.openxmlformats-officedocument.presentationml.notesSlide+xml"/>
  <Override PartName="/ppt/slides/slide354.xml" ContentType="application/vnd.openxmlformats-officedocument.presentationml.slide+xml"/>
  <Override PartName="/ppt/slides/slide499.xml" ContentType="application/vnd.openxmlformats-officedocument.presentationml.slide+xml"/>
  <Override PartName="/ppt/notesSlides/notesSlide167.xml" ContentType="application/vnd.openxmlformats-officedocument.presentationml.notesSlide+xml"/>
  <Override PartName="/ppt/notesSlides/notesSlide498.xml" ContentType="application/vnd.openxmlformats-officedocument.presentationml.notesSlide+xml"/>
  <Override PartName="/ppt/slides/slide193.xml" ContentType="application/vnd.openxmlformats-officedocument.presentationml.slide+xml"/>
  <Override PartName="/ppt/notesSlides/notesSlide353.xml" ContentType="application/vnd.openxmlformats-officedocument.presentationml.notesSlide+xml"/>
  <Override PartName="/ppt/slides/slide124.xml" ContentType="application/vnd.openxmlformats-officedocument.presentationml.slide+xml"/>
  <Override PartName="/ppt/slides/slide269.xml" ContentType="application/vnd.openxmlformats-officedocument.presentationml.slide+xml"/>
  <Override PartName="/ppt/notesSlides/notesSlide192.xml" ContentType="application/vnd.openxmlformats-officedocument.presentationml.notesSlide+xml"/>
  <Override PartName="/ppt/notesSlides/notesSlide429.xml" ContentType="application/vnd.openxmlformats-officedocument.presentationml.notesSlide+xml"/>
  <Override PartName="/ppt/slides/slide76.xml" ContentType="application/vnd.openxmlformats-officedocument.presentationml.slide+xml"/>
  <Override PartName="/ppt/slides/slide310.xml" ContentType="application/vnd.openxmlformats-officedocument.presentationml.slide+xml"/>
  <Override PartName="/ppt/slides/slide455.xml" ContentType="application/vnd.openxmlformats-officedocument.presentationml.slide+xml"/>
  <Override PartName="/ppt/notesSlides/notesSlide123.xml" ContentType="application/vnd.openxmlformats-officedocument.presentationml.notesSlide+xml"/>
  <Override PartName="/ppt/notesSlides/notesSlide268.xml" ContentType="application/vnd.openxmlformats-officedocument.presentationml.notesSlide+xml"/>
  <Override PartName="/ppt/notesSlides/notesSlide454.xml" ContentType="application/vnd.openxmlformats-officedocument.presentationml.notesSlide+xml"/>
  <Override PartName="/ppt/slides/slide294.xml" ContentType="application/vnd.openxmlformats-officedocument.presentationml.slide+xml"/>
  <Override PartName="/ppt/slides/slide480.xml" ContentType="application/vnd.openxmlformats-officedocument.presentationml.slide+xml"/>
  <Override PartName="/ppt/notesSlides/notesSlide67.xml" ContentType="application/vnd.openxmlformats-officedocument.presentationml.notesSlide+xml"/>
  <Override PartName="/ppt/notesSlides/notesSlide293.xml" ContentType="application/vnd.openxmlformats-officedocument.presentationml.notesSlide+xml"/>
  <Override PartName="/ppt/slides/slide225.xml" ContentType="application/vnd.openxmlformats-officedocument.presentationml.slide+xml"/>
  <Override PartName="/ppt/notesSlides/notesSlide92.xml" ContentType="application/vnd.openxmlformats-officedocument.presentationml.notesSlide+xml"/>
  <Override PartName="/ppt/slides/slide32.xml" ContentType="application/vnd.openxmlformats-officedocument.presentationml.slide+xml"/>
  <Override PartName="/ppt/slides/slide395.xml" ContentType="application/vnd.openxmlformats-officedocument.presentationml.slide+xml"/>
  <Override PartName="/ppt/slides/slide411.xml" ContentType="application/vnd.openxmlformats-officedocument.presentationml.slide+xml"/>
  <Override PartName="/ppt/notesSlides/notesSlide224.xml" ContentType="application/vnd.openxmlformats-officedocument.presentationml.notesSlide+xml"/>
  <Override PartName="/ppt/notesSlides/notesSlide369.xml" ContentType="application/vnd.openxmlformats-officedocument.presentationml.notesSlide+xml"/>
  <Override PartName="/ppt/slides/slide250.xml" ContentType="application/vnd.openxmlformats-officedocument.presentationml.slide+xml"/>
  <Override PartName="/ppt/notesSlides/notesSlide23.xml" ContentType="application/vnd.openxmlformats-officedocument.presentationml.notesSlide+xml"/>
  <Override PartName="/ppt/notesSlides/notesSlide394.xml" ContentType="application/vnd.openxmlformats-officedocument.presentationml.notesSlide+xml"/>
  <Override PartName="/ppt/notesSlides/notesSlide410.xml" ContentType="application/vnd.openxmlformats-officedocument.presentationml.notesSlide+xml"/>
  <Override PartName="/ppt/slides/slide326.xml" ContentType="application/vnd.openxmlformats-officedocument.presentationml.slide+xml"/>
  <Override PartName="/ppt/notesSlides/notesSlide139.xml" ContentType="application/vnd.openxmlformats-officedocument.presentationml.notesSlide+xml"/>
  <Override PartName="/ppt/slides/slide165.xml" ContentType="application/vnd.openxmlformats-officedocument.presentationml.slide+xml"/>
  <Override PartName="/ppt/slides/slide351.xml" ContentType="application/vnd.openxmlformats-officedocument.presentationml.slide+xml"/>
  <Override PartName="/ppt/slides/slide496.xml" ContentType="application/vnd.openxmlformats-officedocument.presentationml.slide+xml"/>
  <Override PartName="/ppt/notesSlides/notesSlide325.xml" ContentType="application/vnd.openxmlformats-officedocument.presentationml.notesSlide+xml"/>
  <Override PartName="/ppt/slides/slide190.xml" ContentType="application/vnd.openxmlformats-officedocument.presentationml.slide+xml"/>
  <Override PartName="/ppt/notesSlides/notesSlide164.xml" ContentType="application/vnd.openxmlformats-officedocument.presentationml.notesSlide+xml"/>
  <Override PartName="/ppt/notesSlides/notesSlide350.xml" ContentType="application/vnd.openxmlformats-officedocument.presentationml.notesSlide+xml"/>
  <Override PartName="/ppt/notesSlides/notesSlide495.xml" ContentType="application/vnd.openxmlformats-officedocument.presentationml.notesSlide+xml"/>
  <Override PartName="/ppt/slides/slide48.xml" ContentType="application/vnd.openxmlformats-officedocument.presentationml.slide+xml"/>
  <Override PartName="/ppt/slides/slide427.xml" ContentType="application/vnd.openxmlformats-officedocument.presentationml.slide+xml"/>
  <Override PartName="/ppt/notesSlides/notesSlide426.xml" ContentType="application/vnd.openxmlformats-officedocument.presentationml.notesSlide+xml"/>
  <Override PartName="/ppt/slides/slide73.xml" ContentType="application/vnd.openxmlformats-officedocument.presentationml.slide+xml"/>
  <Override PartName="/ppt/slides/slide121.xml" ContentType="application/vnd.openxmlformats-officedocument.presentationml.slide+xml"/>
  <Override PartName="/ppt/slides/slide266.xml" ContentType="application/vnd.openxmlformats-officedocument.presentationml.slide+xml"/>
  <Override PartName="/ppt/slides/slide452.xml" ContentType="application/vnd.openxmlformats-officedocument.presentationml.slide+xml"/>
  <Override PartName="/ppt/notesSlides/notesSlide39.xml" ContentType="application/vnd.openxmlformats-officedocument.presentationml.notesSlide+xml"/>
  <Override PartName="/ppt/notesSlides/notesSlide265.xml" ContentType="application/vnd.openxmlformats-officedocument.presentationml.notesSlide+xml"/>
  <Override PartName="/ppt/slides/slide291.xml" ContentType="application/vnd.openxmlformats-officedocument.presentationml.slide+xml"/>
  <Override PartName="/ppt/notesSlides/notesSlide64.xml" ContentType="application/vnd.openxmlformats-officedocument.presentationml.notesSlide+xml"/>
  <Override PartName="/ppt/notesSlides/notesSlide120.xml" ContentType="application/vnd.openxmlformats-officedocument.presentationml.notesSlide+xml"/>
  <Override PartName="/ppt/notesSlides/notesSlide451.xml" ContentType="application/vnd.openxmlformats-officedocument.presentationml.notesSlide+xml"/>
  <Override PartName="/ppt/slides/slide367.xml" ContentType="application/vnd.openxmlformats-officedocument.presentationml.slide+xml"/>
  <Override PartName="/ppt/notesSlides/notesSlide290.xml" ContentType="application/vnd.openxmlformats-officedocument.presentationml.notesSlide+xml"/>
  <Override PartName="/ppt/slides/slide159.xml" ContentType="application/vnd.openxmlformats-officedocument.presentationml.slide+xml"/>
  <Override PartName="/ppt/slides/slide222.xml" ContentType="application/vnd.openxmlformats-officedocument.presentationml.slide+xml"/>
  <Override PartName="/ppt/notesSlides/notesSlide42.xml" ContentType="application/vnd.openxmlformats-officedocument.presentationml.notesSlide+xml"/>
  <Override PartName="/ppt/notesSlides/notesSlide221.xml" ContentType="application/vnd.openxmlformats-officedocument.presentationml.notesSlide+xml"/>
  <Override PartName="/ppt/notesSlides/notesSlide319.xml" ContentType="application/vnd.openxmlformats-officedocument.presentationml.notesSlide+xml"/>
  <Override PartName="/ppt/notesSlides/notesSlide366.xml" ContentType="application/vnd.openxmlformats-officedocument.presentationml.notesSlide+xml"/>
  <Override PartName="/ppt/slides/slide200.xml" ContentType="application/vnd.openxmlformats-officedocument.presentationml.slide+xml"/>
  <Override PartName="/ppt/slides/slide345.xml" ContentType="application/vnd.openxmlformats-officedocument.presentationml.slide+xml"/>
  <Override PartName="/ppt/slides/slide392.xml" ContentType="application/vnd.openxmlformats-officedocument.presentationml.slide+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158.xml" ContentType="application/vnd.openxmlformats-officedocument.presentationml.notesSlide+xml"/>
  <Override PartName="/ppt/notesSlides/notesSlide489.xml" ContentType="application/vnd.openxmlformats-officedocument.presentationml.notesSlide+xml"/>
  <Override PartName="/ppt/slides/slide89.xml" ContentType="application/vnd.openxmlformats-officedocument.presentationml.slide+xml"/>
  <Override PartName="/ppt/slides/slide137.xml" ContentType="application/vnd.openxmlformats-officedocument.presentationml.slide+xml"/>
  <Override PartName="/ppt/slides/slide184.xml" ContentType="application/vnd.openxmlformats-officedocument.presentationml.slide+xml"/>
  <Override PartName="/ppt/slides/slide323.xml" ContentType="application/vnd.openxmlformats-officedocument.presentationml.slide+xml"/>
  <Override PartName="/ppt/slides/slide370.xml" ContentType="application/vnd.openxmlformats-officedocument.presentationml.slide+xml"/>
  <Override PartName="/ppt/slides/slide468.xml" ContentType="application/vnd.openxmlformats-officedocument.presentationml.slide+xml"/>
  <Override PartName="/ppt/notesSlides/notesSlide344.xml" ContentType="application/vnd.openxmlformats-officedocument.presentationml.notesSlide+xml"/>
  <Override PartName="/ppt/notesSlides/notesSlide391.xml" ContentType="application/vnd.openxmlformats-officedocument.presentationml.notesSlide+xml"/>
  <Override PartName="/ppt/slides/slide115.xml" ContentType="application/vnd.openxmlformats-officedocument.presentationml.slide+xml"/>
  <Override PartName="/ppt/slides/slide162.xml" ContentType="application/vnd.openxmlformats-officedocument.presentationml.slide+xml"/>
  <Override PartName="/ppt/slides/slide446.xml" ContentType="application/vnd.openxmlformats-officedocument.presentationml.slide+xml"/>
  <Override PartName="/ppt/slides/slide493.xml" ContentType="application/vnd.openxmlformats-officedocument.presentationml.slide+xml"/>
  <Override PartName="/ppt/handoutMasters/handoutMaster1.xml" ContentType="application/vnd.openxmlformats-officedocument.presentationml.handoutMaster+xml"/>
  <Override PartName="/ppt/notesSlides/notesSlide136.xml" ContentType="application/vnd.openxmlformats-officedocument.presentationml.notesSlide+xml"/>
  <Override PartName="/ppt/notesSlides/notesSlide183.xml" ContentType="application/vnd.openxmlformats-officedocument.presentationml.notesSlide+xml"/>
  <Override PartName="/ppt/notesSlides/notesSlide322.xml" ContentType="application/vnd.openxmlformats-officedocument.presentationml.notesSlide+xml"/>
  <Override PartName="/ppt/notesSlides/notesSlide467.xml" ContentType="application/vnd.openxmlformats-officedocument.presentationml.notesSlide+xml"/>
  <Override PartName="/ppt/slides/slide67.xml" ContentType="application/vnd.openxmlformats-officedocument.presentationml.slide+xml"/>
  <Override PartName="/ppt/slides/slide238.xml" ContentType="application/vnd.openxmlformats-officedocument.presentationml.slide+xml"/>
  <Override PartName="/ppt/slides/slide285.xml" ContentType="application/vnd.openxmlformats-officedocument.presentationml.slide+xml"/>
  <Override PartName="/ppt/slides/slide301.xml" ContentType="application/vnd.openxmlformats-officedocument.presentationml.slide+xml"/>
  <Override PartName="/ppt/notesSlides/notesSlide114.xml" ContentType="application/vnd.openxmlformats-officedocument.presentationml.notesSlide+xml"/>
  <Override PartName="/ppt/notesSlides/notesSlide161.xml" ContentType="application/vnd.openxmlformats-officedocument.presentationml.notesSlide+xml"/>
  <Override PartName="/ppt/notesSlides/notesSlide259.xml" ContentType="application/vnd.openxmlformats-officedocument.presentationml.notesSlide+xml"/>
  <Override PartName="/ppt/notesSlides/notesSlide445.xml" ContentType="application/vnd.openxmlformats-officedocument.presentationml.notesSlide+xml"/>
  <Override PartName="/ppt/notesSlides/notesSlide492.xml" ContentType="application/vnd.openxmlformats-officedocument.presentationml.notesSlide+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slides/slide424.xml" ContentType="application/vnd.openxmlformats-officedocument.presentationml.slide+xml"/>
  <Override PartName="/ppt/slides/slide471.xml" ContentType="application/vnd.openxmlformats-officedocument.presentationml.slide+xml"/>
  <Override PartName="/ppt/theme/theme3.xml" ContentType="application/vnd.openxmlformats-officedocument.theme+xml"/>
  <Override PartName="/ppt/notesSlides/notesSlide58.xml" ContentType="application/vnd.openxmlformats-officedocument.presentationml.notesSlide+xml"/>
  <Override PartName="/ppt/notesSlides/notesSlide237.xml" ContentType="application/vnd.openxmlformats-officedocument.presentationml.notesSlide+xml"/>
  <Override PartName="/ppt/notesSlides/notesSlide284.xml" ContentType="application/vnd.openxmlformats-officedocument.presentationml.notesSlide+xml"/>
  <Override PartName="/ppt/notesSlides/notesSlide300.xml" ContentType="application/vnd.openxmlformats-officedocument.presentationml.notesSlide+xml"/>
  <Override PartName="/ppt/slides/slide216.xml" ContentType="application/vnd.openxmlformats-officedocument.presentationml.slide+xml"/>
  <Override PartName="/ppt/slides/slide263.xml" ContentType="application/vnd.openxmlformats-officedocument.presentationml.slide+xml"/>
  <Override PartName="/ppt/slides/slide402.xml" ContentType="application/vnd.openxmlformats-officedocument.presentationml.slide+xml"/>
  <Override PartName="/ppt/notesSlides/notesSlide36.xml" ContentType="application/vnd.openxmlformats-officedocument.presentationml.notesSlide+xml"/>
  <Override PartName="/ppt/notesSlides/notesSlide83.xml" ContentType="application/vnd.openxmlformats-officedocument.presentationml.notesSlide+xml"/>
  <Override PartName="/ppt/notesSlides/notesSlide423.xml" ContentType="application/vnd.openxmlformats-officedocument.presentationml.notesSlide+xml"/>
  <Override PartName="/ppt/notesSlides/notesSlide470.xml" ContentType="application/vnd.openxmlformats-officedocument.presentationml.notesSlide+xml"/>
  <Override PartName="/ppt/slides/slide23.xml" ContentType="application/vnd.openxmlformats-officedocument.presentationml.slide+xml"/>
  <Override PartName="/ppt/slides/slide70.xml" ContentType="application/vnd.openxmlformats-officedocument.presentationml.slide+xml"/>
  <Override PartName="/ppt/slides/slide241.xml" ContentType="application/vnd.openxmlformats-officedocument.presentationml.slide+xml"/>
  <Override PartName="/ppt/slides/slide339.xml" ContentType="application/vnd.openxmlformats-officedocument.presentationml.slide+xml"/>
  <Override PartName="/ppt/slides/slide386.xml" ContentType="application/vnd.openxmlformats-officedocument.presentationml.slide+xml"/>
  <Override PartName="/ppt/notesSlides/notesSlide199.xml" ContentType="application/vnd.openxmlformats-officedocument.presentationml.notesSlide+xml"/>
  <Override PartName="/ppt/notesSlides/notesSlide215.xml" ContentType="application/vnd.openxmlformats-officedocument.presentationml.notesSlide+xml"/>
  <Override PartName="/ppt/notesSlides/notesSlide262.xml" ContentType="application/vnd.openxmlformats-officedocument.presentationml.notesSlide+xml"/>
  <Override PartName="/ppt/notesSlides/notesSlide401.xml" ContentType="application/vnd.openxmlformats-officedocument.presentationml.notesSlide+xml"/>
  <Override PartName="/ppt/slides/slide178.xml" ContentType="application/vnd.openxmlformats-officedocument.presentationml.slide+xml"/>
  <Override PartName="/ppt/notesSlides/notesSlide14.xml" ContentType="application/vnd.openxmlformats-officedocument.presentationml.notesSlide+xml"/>
  <Override PartName="/ppt/notesSlides/notesSlide61.xml" ContentType="application/vnd.openxmlformats-officedocument.presentationml.notesSlide+xml"/>
  <Override PartName="/ppt/notesSlides/notesSlide240.xml" ContentType="application/vnd.openxmlformats-officedocument.presentationml.notesSlide+xml"/>
  <Override PartName="/ppt/notesSlides/notesSlide338.xml" ContentType="application/vnd.openxmlformats-officedocument.presentationml.notesSlide+xml"/>
  <Override PartName="/ppt/notesSlides/notesSlide385.xml" ContentType="application/vnd.openxmlformats-officedocument.presentationml.notesSlide+xml"/>
  <Override PartName="/ppt/slides/slide317.xml" ContentType="application/vnd.openxmlformats-officedocument.presentationml.slide+xml"/>
  <Override PartName="/ppt/slides/slide364.xml" ContentType="application/vnd.openxmlformats-officedocument.presentationml.slide+xml"/>
  <Override PartName="/ppt/notesSlides/notesSlide177.xml" ContentType="application/vnd.openxmlformats-officedocument.presentationml.notesSlide+xml"/>
  <Override PartName="/ppt/notesSlides/notesSlide316.xml" ContentType="application/vnd.openxmlformats-officedocument.presentationml.notesSlide+xml"/>
  <Override PartName="/ppt/notesSlides/notesSlide363.xml" ContentType="application/vnd.openxmlformats-officedocument.presentationml.notesSlide+xml"/>
  <Override PartName="/ppt/slides/slide109.xml" ContentType="application/vnd.openxmlformats-officedocument.presentationml.slide+xml"/>
  <Override PartName="/ppt/slides/slide156.xml" ContentType="application/vnd.openxmlformats-officedocument.presentationml.slide+xml"/>
  <Override PartName="/ppt/slides/slide342.xml" ContentType="application/vnd.openxmlformats-officedocument.presentationml.slide+xml"/>
  <Override PartName="/ppt/slides/slide487.xml" ContentType="application/vnd.openxmlformats-officedocument.presentationml.slide+xml"/>
  <Override PartName="/ppt/notesSlides/notesSlide108.xml" ContentType="application/vnd.openxmlformats-officedocument.presentationml.notesSlide+xml"/>
  <Override PartName="/ppt/notesSlides/notesSlide155.xml" ContentType="application/vnd.openxmlformats-officedocument.presentationml.notesSlide+xml"/>
  <Override PartName="/ppt/slides/slide134.xml" ContentType="application/vnd.openxmlformats-officedocument.presentationml.slide+xml"/>
  <Override PartName="/ppt/slides/slide181.xml" ContentType="application/vnd.openxmlformats-officedocument.presentationml.slide+xml"/>
  <Override PartName="/ppt/slides/slide279.xml" ContentType="application/vnd.openxmlformats-officedocument.presentationml.slide+xml"/>
  <Override PartName="/ppt/slides/slide418.xml" ContentType="application/vnd.openxmlformats-officedocument.presentationml.slide+xml"/>
  <Override PartName="/ppt/slides/slide465.xml" ContentType="application/vnd.openxmlformats-officedocument.presentationml.slide+xml"/>
  <Override PartName="/ppt/notesSlides/notesSlide5.xml" ContentType="application/vnd.openxmlformats-officedocument.presentationml.notesSlide+xml"/>
  <Override PartName="/ppt/notesSlides/notesSlide99.xml" ContentType="application/vnd.openxmlformats-officedocument.presentationml.notesSlide+xml"/>
  <Override PartName="/ppt/notesSlides/notesSlide341.xml" ContentType="application/vnd.openxmlformats-officedocument.presentationml.notesSlide+xml"/>
  <Override PartName="/ppt/notesSlides/notesSlide439.xml" ContentType="application/vnd.openxmlformats-officedocument.presentationml.notesSlide+xml"/>
  <Override PartName="/ppt/notesSlides/notesSlide486.xml" ContentType="application/vnd.openxmlformats-officedocument.presentationml.notesSlide+xml"/>
  <Override PartName="/ppt/slides/slide39.xml" ContentType="application/vnd.openxmlformats-officedocument.presentationml.slide+xml"/>
  <Override PartName="/ppt/slides/slide86.xml" ContentType="application/vnd.openxmlformats-officedocument.presentationml.slide+xml"/>
  <Override PartName="/ppt/slides/slide257.xml" ContentType="application/vnd.openxmlformats-officedocument.presentationml.slide+xml"/>
  <Override PartName="/ppt/slides/slide320.xml" ContentType="application/vnd.openxmlformats-officedocument.presentationml.slide+xml"/>
  <Override PartName="/ppt/notesSlides/notesSlide133.xml" ContentType="application/vnd.openxmlformats-officedocument.presentationml.notesSlide+xml"/>
  <Override PartName="/ppt/notesSlides/notesSlide180.xml" ContentType="application/vnd.openxmlformats-officedocument.presentationml.notesSlide+xml"/>
  <Override PartName="/ppt/notesSlides/notesSlide278.xml" ContentType="application/vnd.openxmlformats-officedocument.presentationml.notesSlide+xml"/>
  <Override PartName="/ppt/notesSlides/notesSlide417.xml" ContentType="application/vnd.openxmlformats-officedocument.presentationml.notesSlide+xml"/>
  <Override PartName="/ppt/notesSlides/notesSlide464.xml" ContentType="application/vnd.openxmlformats-officedocument.presentationml.notesSlide+xml"/>
  <Override PartName="/ppt/slides/slide17.xml" ContentType="application/vnd.openxmlformats-officedocument.presentationml.slide+xml"/>
  <Override PartName="/ppt/slides/slide64.xml" ContentType="application/vnd.openxmlformats-officedocument.presentationml.slide+xml"/>
  <Override PartName="/ppt/slides/slide112.xml" ContentType="application/vnd.openxmlformats-officedocument.presentationml.slide+xml"/>
  <Override PartName="/ppt/slides/slide443.xml" ContentType="application/vnd.openxmlformats-officedocument.presentationml.slide+xml"/>
  <Override PartName="/ppt/slides/slide490.xml" ContentType="application/vnd.openxmlformats-officedocument.presentationml.slide+xml"/>
  <Override PartName="/ppt/notesSlides/notesSlide77.xml" ContentType="application/vnd.openxmlformats-officedocument.presentationml.notesSlide+xml"/>
  <Override PartName="/ppt/notesSlides/notesSlide209.xml" ContentType="application/vnd.openxmlformats-officedocument.presentationml.notesSlide+xml"/>
  <Override PartName="/ppt/notesSlides/notesSlide256.xml" ContentType="application/vnd.openxmlformats-officedocument.presentationml.notesSlide+xml"/>
  <Override PartName="/ppt/slides/slide235.xml" ContentType="application/vnd.openxmlformats-officedocument.presentationml.slide+xml"/>
  <Override PartName="/ppt/slides/slide282.xml" ContentType="application/vnd.openxmlformats-officedocument.presentationml.slide+xml"/>
  <Override PartName="/ppt/slides/slide421.xml" ContentType="application/vnd.openxmlformats-officedocument.presentationml.slide+xml"/>
  <Override PartName="/ppt/notesSlides/notesSlide55.xml" ContentType="application/vnd.openxmlformats-officedocument.presentationml.notesSlide+xml"/>
  <Override PartName="/ppt/notesSlides/notesSlide111.xml" ContentType="application/vnd.openxmlformats-officedocument.presentationml.notesSlide+xml"/>
  <Override PartName="/ppt/notesSlides/notesSlide379.xml" ContentType="application/vnd.openxmlformats-officedocument.presentationml.notesSlide+xml"/>
  <Override PartName="/ppt/notesSlides/notesSlide442.xml" ContentType="application/vnd.openxmlformats-officedocument.presentationml.notesSlide+xml"/>
  <Override PartName="/ppt/slides/slide42.xml" ContentType="application/vnd.openxmlformats-officedocument.presentationml.slide+xml"/>
  <Override PartName="/ppt/slides/slide213.xml" ContentType="application/vnd.openxmlformats-officedocument.presentationml.slide+xml"/>
  <Override PartName="/ppt/slides/slide260.xml" ContentType="application/vnd.openxmlformats-officedocument.presentationml.slide+xml"/>
  <Override PartName="/ppt/slides/slide358.xml" ContentType="application/vnd.openxmlformats-officedocument.presentationml.slide+xml"/>
  <Override PartName="/ppt/notesSlides/notesSlide234.xml" ContentType="application/vnd.openxmlformats-officedocument.presentationml.notesSlide+xml"/>
  <Override PartName="/ppt/notesSlides/notesSlide281.xml" ContentType="application/vnd.openxmlformats-officedocument.presentationml.notesSlide+xml"/>
  <Override PartName="/ppt/notesSlides/notesSlide420.xml" ContentType="application/vnd.openxmlformats-officedocument.presentationml.notesSlide+xml"/>
  <Override PartName="/ppt/slides/slide20.xml" ContentType="application/vnd.openxmlformats-officedocument.presentationml.slide+xml"/>
  <Override PartName="/ppt/slides/slide197.xml" ContentType="application/vnd.openxmlformats-officedocument.presentationml.slide+xml"/>
  <Override PartName="/ppt/notesSlides/notesSlide33.xml" ContentType="application/vnd.openxmlformats-officedocument.presentationml.notesSlide+xml"/>
  <Override PartName="/ppt/notesSlides/notesSlide80.xml" ContentType="application/vnd.openxmlformats-officedocument.presentationml.notesSlide+xml"/>
  <Override PartName="/ppt/notesSlides/notesSlide212.xml" ContentType="application/vnd.openxmlformats-officedocument.presentationml.notesSlide+xml"/>
  <Override PartName="/ppt/notesSlides/notesSlide357.xml" ContentType="application/vnd.openxmlformats-officedocument.presentationml.notesSlide+xml"/>
  <Override PartName="/ppt/slides/slide336.xml" ContentType="application/vnd.openxmlformats-officedocument.presentationml.slide+xml"/>
  <Override PartName="/ppt/slides/slide383.xml" ContentType="application/vnd.openxmlformats-officedocument.presentationml.slide+xml"/>
  <Override PartName="/ppt/notesSlides/notesSlide11.xml" ContentType="application/vnd.openxmlformats-officedocument.presentationml.notesSlide+xml"/>
  <Override PartName="/ppt/notesSlides/notesSlide149.xml" ContentType="application/vnd.openxmlformats-officedocument.presentationml.notesSlide+xml"/>
  <Override PartName="/ppt/notesSlides/notesSlide196.xml" ContentType="application/vnd.openxmlformats-officedocument.presentationml.notesSlide+xml"/>
  <Override PartName="/ppt/notesSlides/notesSlide335.xml" ContentType="application/vnd.openxmlformats-officedocument.presentationml.notesSlide+xml"/>
  <Override PartName="/ppt/notesSlides/notesSlide382.xml" ContentType="application/vnd.openxmlformats-officedocument.presentationml.notesSlide+xml"/>
  <Override PartName="/ppt/slides/slide128.xml" ContentType="application/vnd.openxmlformats-officedocument.presentationml.slide+xml"/>
  <Override PartName="/ppt/slides/slide175.xml" ContentType="application/vnd.openxmlformats-officedocument.presentationml.slide+xml"/>
  <Override PartName="/ppt/slides/slide314.xml" ContentType="application/vnd.openxmlformats-officedocument.presentationml.slide+xml"/>
  <Override PartName="/ppt/slides/slide361.xml" ContentType="application/vnd.openxmlformats-officedocument.presentationml.slide+xml"/>
  <Override PartName="/ppt/slides/slide459.xml" ContentType="application/vnd.openxmlformats-officedocument.presentationml.slide+xml"/>
  <Override PartName="/ppt/notesSlides/notesSlide127.xml" ContentType="application/vnd.openxmlformats-officedocument.presentationml.notesSlide+xml"/>
  <Override PartName="/ppt/notesSlides/notesSlide174.xml" ContentType="application/vnd.openxmlformats-officedocument.presentationml.notesSlide+xml"/>
  <Override PartName="/ppt/slides/slide8.xml" ContentType="application/vnd.openxmlformats-officedocument.presentationml.slide+xml"/>
  <Override PartName="/ppt/slides/slide106.xml" ContentType="application/vnd.openxmlformats-officedocument.presentationml.slide+xml"/>
  <Override PartName="/ppt/slides/slide153.xml" ContentType="application/vnd.openxmlformats-officedocument.presentationml.slide+xml"/>
  <Override PartName="/ppt/slides/slide298.xml" ContentType="application/vnd.openxmlformats-officedocument.presentationml.slide+xml"/>
  <Override PartName="/ppt/slides/slide437.xml" ContentType="application/vnd.openxmlformats-officedocument.presentationml.slide+xml"/>
  <Override PartName="/ppt/slides/slide484.xml" ContentType="application/vnd.openxmlformats-officedocument.presentationml.slide+xml"/>
  <Override PartName="/ppt/slides/slide500.xml" ContentType="application/vnd.openxmlformats-officedocument.presentationml.slide+xml"/>
  <Override PartName="/ppt/notesSlides/notesSlide313.xml" ContentType="application/vnd.openxmlformats-officedocument.presentationml.notesSlide+xml"/>
  <Override PartName="/ppt/notesSlides/notesSlide360.xml" ContentType="application/vnd.openxmlformats-officedocument.presentationml.notesSlide+xml"/>
  <Override PartName="/ppt/notesSlides/notesSlide458.xml" ContentType="application/vnd.openxmlformats-officedocument.presentationml.notesSlide+xml"/>
  <Override PartName="/ppt/slides/slide58.xml" ContentType="application/vnd.openxmlformats-officedocument.presentationml.slide+xml"/>
  <Override PartName="/ppt/slides/slide229.xml" ContentType="application/vnd.openxmlformats-officedocument.presentationml.slide+xml"/>
  <Override PartName="/ppt/slides/slide276.xml" ContentType="application/vnd.openxmlformats-officedocument.presentationml.slide+xml"/>
  <Override PartName="/ppt/notesSlides/notesSlide2.xml" ContentType="application/vnd.openxmlformats-officedocument.presentationml.notesSlide+xml"/>
  <Override PartName="/ppt/notesSlides/notesSlide105.xml" ContentType="application/vnd.openxmlformats-officedocument.presentationml.notesSlide+xml"/>
  <Override PartName="/ppt/notesSlides/notesSlide152.xml" ContentType="application/vnd.openxmlformats-officedocument.presentationml.notesSlide+xml"/>
  <Override PartName="/ppt/notesSlides/notesSlide297.xml" ContentType="application/vnd.openxmlformats-officedocument.presentationml.notesSlide+xml"/>
  <Override PartName="/ppt/notesSlides/notesSlide436.xml" ContentType="application/vnd.openxmlformats-officedocument.presentationml.notesSlide+xml"/>
  <Override PartName="/ppt/notesSlides/notesSlide483.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31.xml" ContentType="application/vnd.openxmlformats-officedocument.presentationml.slide+xml"/>
  <Override PartName="/ppt/slides/slide399.xml" ContentType="application/vnd.openxmlformats-officedocument.presentationml.slide+xml"/>
  <Override PartName="/ppt/slides/slide415.xml" ContentType="application/vnd.openxmlformats-officedocument.presentationml.slide+xml"/>
  <Override PartName="/ppt/slides/slide462.xml" ContentType="application/vnd.openxmlformats-officedocument.presentationml.slide+xml"/>
  <Override PartName="/ppt/notesSlides/notesSlide49.xml" ContentType="application/vnd.openxmlformats-officedocument.presentationml.notesSlide+xml"/>
  <Override PartName="/ppt/notesSlides/notesSlide96.xml" ContentType="application/vnd.openxmlformats-officedocument.presentationml.notesSlide+xml"/>
  <Override PartName="/ppt/notesSlides/notesSlide130.xml" ContentType="application/vnd.openxmlformats-officedocument.presentationml.notesSlide+xml"/>
  <Override PartName="/ppt/notesSlides/notesSlide228.xml" ContentType="application/vnd.openxmlformats-officedocument.presentationml.notesSlide+xml"/>
  <Override PartName="/ppt/notesSlides/notesSlide275.xml" ContentType="application/vnd.openxmlformats-officedocument.presentationml.notesSlide+xml"/>
  <Override PartName="/ppt/slides/slide207.xml" ContentType="application/vnd.openxmlformats-officedocument.presentationml.slide+xml"/>
  <Override PartName="/ppt/slides/slide254.xml" ContentType="application/vnd.openxmlformats-officedocument.presentationml.slide+xml"/>
  <Override PartName="/ppt/slides/slide440.xml" ContentType="application/vnd.openxmlformats-officedocument.presentationml.slide+xml"/>
  <Override PartName="/ppt/notesSlides/notesSlide27.xml" ContentType="application/vnd.openxmlformats-officedocument.presentationml.notesSlide+xml"/>
  <Override PartName="/ppt/notesSlides/notesSlide74.xml" ContentType="application/vnd.openxmlformats-officedocument.presentationml.notesSlide+xml"/>
  <Override PartName="/ppt/notesSlides/notesSlide398.xml" ContentType="application/vnd.openxmlformats-officedocument.presentationml.notesSlide+xml"/>
  <Override PartName="/ppt/notesSlides/notesSlide414.xml" ContentType="application/vnd.openxmlformats-officedocument.presentationml.notesSlide+xml"/>
  <Override PartName="/ppt/notesSlides/notesSlide461.xml" ContentType="application/vnd.openxmlformats-officedocument.presentationml.notesSlide+xml"/>
  <Override PartName="/ppt/slides/slide14.xml" ContentType="application/vnd.openxmlformats-officedocument.presentationml.slide+xml"/>
  <Override PartName="/ppt/slides/slide61.xml" ContentType="application/vnd.openxmlformats-officedocument.presentationml.slide+xml"/>
  <Override PartName="/ppt/slides/slide232.xml" ContentType="application/vnd.openxmlformats-officedocument.presentationml.slide+xml"/>
  <Override PartName="/ppt/slides/slide377.xml" ContentType="application/vnd.openxmlformats-officedocument.presentationml.slide+xml"/>
  <Override PartName="/ppt/notesMasters/notesMaster1.xml" ContentType="application/vnd.openxmlformats-officedocument.presentationml.notesMaster+xml"/>
  <Override PartName="/ppt/notesSlides/notesSlide206.xml" ContentType="application/vnd.openxmlformats-officedocument.presentationml.notesSlide+xml"/>
  <Override PartName="/ppt/notesSlides/notesSlide253.xml" ContentType="application/vnd.openxmlformats-officedocument.presentationml.notesSlide+xml"/>
  <Override PartName="/ppt/slides/slide169.xml" ContentType="application/vnd.openxmlformats-officedocument.presentationml.slide+xml"/>
  <Override PartName="/ppt/slides/slide308.xml" ContentType="application/vnd.openxmlformats-officedocument.presentationml.slide+xml"/>
  <Override PartName="/ppt/slides/slide355.xml" ContentType="application/vnd.openxmlformats-officedocument.presentationml.slide+xml"/>
  <Override PartName="/ppt/tableStyles.xml" ContentType="application/vnd.openxmlformats-officedocument.presentationml.tableStyles+xml"/>
  <Override PartName="/ppt/notesSlides/notesSlide52.xml" ContentType="application/vnd.openxmlformats-officedocument.presentationml.notesSlide+xml"/>
  <Override PartName="/ppt/notesSlides/notesSlide231.xml" ContentType="application/vnd.openxmlformats-officedocument.presentationml.notesSlide+xml"/>
  <Override PartName="/ppt/notesSlides/notesSlide329.xml" ContentType="application/vnd.openxmlformats-officedocument.presentationml.notesSlide+xml"/>
  <Override PartName="/ppt/notesSlides/notesSlide376.xml" ContentType="application/vnd.openxmlformats-officedocument.presentationml.notesSlide+xml"/>
  <Override PartName="/ppt/slides/slide147.xml" ContentType="application/vnd.openxmlformats-officedocument.presentationml.slide+xml"/>
  <Override PartName="/ppt/slides/slide194.xml" ContentType="application/vnd.openxmlformats-officedocument.presentationml.slide+xml"/>
  <Override PartName="/ppt/slides/slide210.xml" ContentType="application/vnd.openxmlformats-officedocument.presentationml.slide+xml"/>
  <Override PartName="/ppt/notesSlides/notesSlide30.xml" ContentType="application/vnd.openxmlformats-officedocument.presentationml.notesSlide+xml"/>
  <Override PartName="/ppt/notesSlides/notesSlide168.xml" ContentType="application/vnd.openxmlformats-officedocument.presentationml.notesSlide+xml"/>
  <Override PartName="/ppt/notesSlides/notesSlide307.xml" ContentType="application/vnd.openxmlformats-officedocument.presentationml.notesSlide+xml"/>
  <Override PartName="/ppt/notesSlides/notesSlide354.xml" ContentType="application/vnd.openxmlformats-officedocument.presentationml.notesSlide+xml"/>
  <Override PartName="/ppt/notesSlides/notesSlide499.xml" ContentType="application/vnd.openxmlformats-officedocument.presentationml.notesSlide+xml"/>
  <Override PartName="/ppt/slides/slide99.xml" ContentType="application/vnd.openxmlformats-officedocument.presentationml.slide+xml"/>
  <Override PartName="/ppt/slides/slide333.xml" ContentType="application/vnd.openxmlformats-officedocument.presentationml.slide+xml"/>
  <Override PartName="/ppt/slides/slide380.xml" ContentType="application/vnd.openxmlformats-officedocument.presentationml.slide+xml"/>
  <Override PartName="/ppt/slides/slide478.xml" ContentType="application/vnd.openxmlformats-officedocument.presentationml.slide+xml"/>
  <Override PartName="/ppt/notesSlides/notesSlide146.xml" ContentType="application/vnd.openxmlformats-officedocument.presentationml.notesSlide+xml"/>
  <Override PartName="/ppt/notesSlides/notesSlide193.xml" ContentType="application/vnd.openxmlformats-officedocument.presentationml.notesSlide+xml"/>
  <Override PartName="/ppt/notesSlides/notesSlide477.xml" ContentType="application/vnd.openxmlformats-officedocument.presentationml.notesSlide+xml"/>
  <Override PartName="/ppt/slides/slide77.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slides/slide409.xml" ContentType="application/vnd.openxmlformats-officedocument.presentationml.slide+xml"/>
  <Override PartName="/ppt/slides/slide456.xml" ContentType="application/vnd.openxmlformats-officedocument.presentationml.slide+xml"/>
  <Override PartName="/ppt/notesSlides/notesSlide269.xml" ContentType="application/vnd.openxmlformats-officedocument.presentationml.notesSlide+xml"/>
  <Override PartName="/ppt/notesSlides/notesSlide332.xml" ContentType="application/vnd.openxmlformats-officedocument.presentationml.notesSlide+xml"/>
  <Override PartName="/ppt/slides/slide5.xml" ContentType="application/vnd.openxmlformats-officedocument.presentationml.slide+xml"/>
  <Override PartName="/ppt/slides/slide103.xml" ContentType="application/vnd.openxmlformats-officedocument.presentationml.slide+xml"/>
  <Override PartName="/ppt/slides/slide150.xml" ContentType="application/vnd.openxmlformats-officedocument.presentationml.slide+xml"/>
  <Override PartName="/ppt/slides/slide248.xml" ContentType="application/vnd.openxmlformats-officedocument.presentationml.slide+xml"/>
  <Override PartName="/ppt/slides/slide295.xml" ContentType="application/vnd.openxmlformats-officedocument.presentationml.slide+xml"/>
  <Override PartName="/ppt/slides/slide311.xml" ContentType="application/vnd.openxmlformats-officedocument.presentationml.slide+xml"/>
  <Override PartName="/ppt/slideLayouts/slideLayout7.xml" ContentType="application/vnd.openxmlformats-officedocument.presentationml.slideLayout+xml"/>
  <Override PartName="/ppt/notesSlides/notesSlide68.xml" ContentType="application/vnd.openxmlformats-officedocument.presentationml.notesSlide+xml"/>
  <Override PartName="/ppt/notesSlides/notesSlide124.xml" ContentType="application/vnd.openxmlformats-officedocument.presentationml.notesSlide+xml"/>
  <Override PartName="/ppt/notesSlides/notesSlide171.xml" ContentType="application/vnd.openxmlformats-officedocument.presentationml.notesSlide+xml"/>
  <Override PartName="/ppt/notesSlides/notesSlide310.xml" ContentType="application/vnd.openxmlformats-officedocument.presentationml.notesSlide+xml"/>
  <Override PartName="/ppt/notesSlides/notesSlide408.xml" ContentType="application/vnd.openxmlformats-officedocument.presentationml.notesSlide+xml"/>
  <Override PartName="/ppt/notesSlides/notesSlide455.xml" ContentType="application/vnd.openxmlformats-officedocument.presentationml.notesSlide+xml"/>
  <Override PartName="/ppt/slides/slide55.xml" ContentType="application/vnd.openxmlformats-officedocument.presentationml.slide+xml"/>
  <Override PartName="/ppt/slides/slide434.xml" ContentType="application/vnd.openxmlformats-officedocument.presentationml.slide+xml"/>
  <Override PartName="/ppt/slides/slide481.xml" ContentType="application/vnd.openxmlformats-officedocument.presentationml.slide+xml"/>
  <Override PartName="/ppt/notesSlides/notesSlide102.xml" ContentType="application/vnd.openxmlformats-officedocument.presentationml.notesSlide+xml"/>
  <Override PartName="/ppt/notesSlides/notesSlide247.xml" ContentType="application/vnd.openxmlformats-officedocument.presentationml.notesSlide+xml"/>
  <Override PartName="/ppt/notesSlides/notesSlide294.xml" ContentType="application/vnd.openxmlformats-officedocument.presentationml.notesSlide+xml"/>
  <Override PartName="/ppt/slides/slide33.xml" ContentType="application/vnd.openxmlformats-officedocument.presentationml.slide+xml"/>
  <Override PartName="/ppt/slides/slide80.xml" ContentType="application/vnd.openxmlformats-officedocument.presentationml.slide+xml"/>
  <Override PartName="/ppt/slides/slide226.xml" ContentType="application/vnd.openxmlformats-officedocument.presentationml.slide+xml"/>
  <Override PartName="/ppt/slides/slide273.xml" ContentType="application/vnd.openxmlformats-officedocument.presentationml.slide+xml"/>
  <Override PartName="/ppt/slides/slide412.xml" ContentType="application/vnd.openxmlformats-officedocument.presentationml.slide+xml"/>
  <Override PartName="/ppt/notesSlides/notesSlide46.xml" ContentType="application/vnd.openxmlformats-officedocument.presentationml.notesSlide+xml"/>
  <Override PartName="/ppt/notesSlides/notesSlide93.xml" ContentType="application/vnd.openxmlformats-officedocument.presentationml.notesSlide+xml"/>
  <Override PartName="/ppt/notesSlides/notesSlide225.xml" ContentType="application/vnd.openxmlformats-officedocument.presentationml.notesSlide+xml"/>
  <Override PartName="/ppt/notesSlides/notesSlide433.xml" ContentType="application/vnd.openxmlformats-officedocument.presentationml.notesSlide+xml"/>
  <Override PartName="/ppt/notesSlides/notesSlide480.xml" ContentType="application/vnd.openxmlformats-officedocument.presentationml.notesSlide+xml"/>
  <Override PartName="/ppt/presentation.xml" ContentType="application/vnd.openxmlformats-officedocument.presentationml.presentation.main+xml"/>
  <Override PartName="/ppt/slides/slide204.xml" ContentType="application/vnd.openxmlformats-officedocument.presentationml.slide+xml"/>
  <Override PartName="/ppt/slides/slide251.xml" ContentType="application/vnd.openxmlformats-officedocument.presentationml.slide+xml"/>
  <Override PartName="/ppt/slides/slide349.xml" ContentType="application/vnd.openxmlformats-officedocument.presentationml.slide+xml"/>
  <Override PartName="/ppt/slides/slide396.xml" ContentType="application/vnd.openxmlformats-officedocument.presentationml.slide+xml"/>
  <Override PartName="/ppt/notesSlides/notesSlide24.xml" ContentType="application/vnd.openxmlformats-officedocument.presentationml.notesSlide+xml"/>
  <Override PartName="/ppt/notesSlides/notesSlide71.xml" ContentType="application/vnd.openxmlformats-officedocument.presentationml.notesSlide+xml"/>
  <Override PartName="/ppt/notesSlides/notesSlide272.xml" ContentType="application/vnd.openxmlformats-officedocument.presentationml.notesSlide+xml"/>
  <Override PartName="/ppt/notesSlides/notesSlide41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188.xml" ContentType="application/vnd.openxmlformats-officedocument.presentationml.slide+xml"/>
  <Override PartName="/ppt/slides/slide327.xml" ContentType="application/vnd.openxmlformats-officedocument.presentationml.slide+xml"/>
  <Override PartName="/ppt/slides/slide374.xml" ContentType="application/vnd.openxmlformats-officedocument.presentationml.slide+xml"/>
  <Override PartName="/ppt/notesSlides/notesSlide203.xml" ContentType="application/vnd.openxmlformats-officedocument.presentationml.notesSlide+xml"/>
  <Override PartName="/ppt/notesSlides/notesSlide250.xml" ContentType="application/vnd.openxmlformats-officedocument.presentationml.notesSlide+xml"/>
  <Override PartName="/ppt/notesSlides/notesSlide348.xml" ContentType="application/vnd.openxmlformats-officedocument.presentationml.notesSlide+xml"/>
  <Override PartName="/ppt/notesSlides/notesSlide395.xml" ContentType="application/vnd.openxmlformats-officedocument.presentationml.notesSlide+xml"/>
  <Override PartName="/ppt/slides/slide119.xml" ContentType="application/vnd.openxmlformats-officedocument.presentationml.slide+xml"/>
  <Override PartName="/ppt/slides/slide166.xml" ContentType="application/vnd.openxmlformats-officedocument.presentationml.slide+xml"/>
  <Override PartName="/ppt/slideLayouts/slideLayout10.xml" ContentType="application/vnd.openxmlformats-officedocument.presentationml.slideLayout+xml"/>
  <Override PartName="/ppt/notesSlides/notesSlide187.xml" ContentType="application/vnd.openxmlformats-officedocument.presentationml.notesSlide+xml"/>
  <Override PartName="/ppt/notesSlides/notesSlide326.xml" ContentType="application/vnd.openxmlformats-officedocument.presentationml.notesSlide+xml"/>
  <Override PartName="/ppt/notesSlides/notesSlide373.xml" ContentType="application/vnd.openxmlformats-officedocument.presentationml.notesSlide+xml"/>
  <Override PartName="/ppt/slides/slide305.xml" ContentType="application/vnd.openxmlformats-officedocument.presentationml.slide+xml"/>
  <Override PartName="/ppt/slides/slide352.xml" ContentType="application/vnd.openxmlformats-officedocument.presentationml.slide+xml"/>
  <Override PartName="/ppt/slides/slide497.xml" ContentType="application/vnd.openxmlformats-officedocument.presentationml.slide+xml"/>
  <Override PartName="/ppt/notesSlides/notesSlide118.xml" ContentType="application/vnd.openxmlformats-officedocument.presentationml.notesSlide+xml"/>
  <Override PartName="/ppt/notesSlides/notesSlide165.xml" ContentType="application/vnd.openxmlformats-officedocument.presentationml.notesSlide+xml"/>
  <Override PartName="/ppt/notesSlides/notesSlide449.xml" ContentType="application/vnd.openxmlformats-officedocument.presentationml.notesSlide+xml"/>
  <Override PartName="/ppt/notesSlides/notesSlide496.xml" ContentType="application/vnd.openxmlformats-officedocument.presentationml.notesSlide+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slides/slide191.xml" ContentType="application/vnd.openxmlformats-officedocument.presentationml.slide+xml"/>
  <Override PartName="/ppt/slides/slide289.xml" ContentType="application/vnd.openxmlformats-officedocument.presentationml.slide+xml"/>
  <Override PartName="/ppt/slides/slide330.xml" ContentType="application/vnd.openxmlformats-officedocument.presentationml.slide+xml"/>
  <Override PartName="/ppt/slides/slide428.xml" ContentType="application/vnd.openxmlformats-officedocument.presentationml.slide+xml"/>
  <Override PartName="/ppt/slides/slide475.xml" ContentType="application/vnd.openxmlformats-officedocument.presentationml.slide+xml"/>
  <Override PartName="/ppt/notesSlides/notesSlide288.xml" ContentType="application/vnd.openxmlformats-officedocument.presentationml.notesSlide+xml"/>
  <Override PartName="/ppt/notesSlides/notesSlide304.xml" ContentType="application/vnd.openxmlformats-officedocument.presentationml.notesSlide+xml"/>
  <Override PartName="/ppt/notesSlides/notesSlide351.xml" ContentType="application/vnd.openxmlformats-officedocument.presentationml.notesSlide+xml"/>
  <Override PartName="/ppt/slides/slide122.xml" ContentType="application/vnd.openxmlformats-officedocument.presentationml.slide+xml"/>
  <Override PartName="/ppt/slides/slide267.xml" ContentType="application/vnd.openxmlformats-officedocument.presentationml.slide+xml"/>
  <Override PartName="/ppt/notesSlides/notesSlide87.xml" ContentType="application/vnd.openxmlformats-officedocument.presentationml.notesSlide+xml"/>
  <Override PartName="/ppt/notesSlides/notesSlide143.xml" ContentType="application/vnd.openxmlformats-officedocument.presentationml.notesSlide+xml"/>
  <Override PartName="/ppt/notesSlides/notesSlide190.xml" ContentType="application/vnd.openxmlformats-officedocument.presentationml.notesSlide+xml"/>
  <Override PartName="/ppt/notesSlides/notesSlide427.xml" ContentType="application/vnd.openxmlformats-officedocument.presentationml.notesSlide+xml"/>
  <Override PartName="/ppt/notesSlides/notesSlide474.xml" ContentType="application/vnd.openxmlformats-officedocument.presentationml.notesSlide+xml"/>
  <Override PartName="/ppt/slides/slide27.xml" ContentType="application/vnd.openxmlformats-officedocument.presentationml.slide+xml"/>
  <Override PartName="/ppt/slides/slide74.xml" ContentType="application/vnd.openxmlformats-officedocument.presentationml.slide+xml"/>
  <Override PartName="/ppt/slides/slide406.xml" ContentType="application/vnd.openxmlformats-officedocument.presentationml.slide+xml"/>
  <Override PartName="/ppt/slides/slide453.xml" ContentType="application/vnd.openxmlformats-officedocument.presentationml.slide+xml"/>
  <Override PartName="/ppt/slideLayouts/slideLayout4.xml" ContentType="application/vnd.openxmlformats-officedocument.presentationml.slideLayout+xml"/>
  <Override PartName="/ppt/notesSlides/notesSlide121.xml" ContentType="application/vnd.openxmlformats-officedocument.presentationml.notesSlide+xml"/>
  <Override PartName="/ppt/notesSlides/notesSlide219.xml" ContentType="application/vnd.openxmlformats-officedocument.presentationml.notesSlide+xml"/>
  <Override PartName="/ppt/notesSlides/notesSlide266.xml" ContentType="application/vnd.openxmlformats-officedocument.presentationml.notesSlide+xml"/>
  <Override PartName="/ppt/notesSlides/notesSlide405.xml" ContentType="application/vnd.openxmlformats-officedocument.presentationml.notesSlide+xml"/>
  <Override PartName="/ppt/notesSlides/notesSlide452.xml" ContentType="application/vnd.openxmlformats-officedocument.presentationml.notesSlide+xml"/>
  <Override PartName="/ppt/slides/slide2.xml" ContentType="application/vnd.openxmlformats-officedocument.presentationml.slide+xml"/>
  <Override PartName="/ppt/slides/slide52.xml" ContentType="application/vnd.openxmlformats-officedocument.presentationml.slide+xml"/>
  <Override PartName="/ppt/slides/slide100.xml" ContentType="application/vnd.openxmlformats-officedocument.presentationml.slide+xml"/>
  <Override PartName="/ppt/slides/slide245.xml" ContentType="application/vnd.openxmlformats-officedocument.presentationml.slide+xml"/>
  <Override PartName="/ppt/slides/slide292.xml" ContentType="application/vnd.openxmlformats-officedocument.presentationml.slide+xml"/>
  <Override PartName="/ppt/slides/slide431.xml" ContentType="application/vnd.openxmlformats-officedocument.presentationml.slide+xml"/>
  <Override PartName="/ppt/notesSlides/notesSlide18.xml" ContentType="application/vnd.openxmlformats-officedocument.presentationml.notesSlide+xml"/>
  <Override PartName="/ppt/notesSlides/notesSlide65.xml" ContentType="application/vnd.openxmlformats-officedocument.presentationml.notesSlide+xml"/>
  <Override PartName="/ppt/notesSlides/notesSlide244.xml" ContentType="application/vnd.openxmlformats-officedocument.presentationml.notesSlide+xml"/>
  <Override PartName="/ppt/notesSlides/notesSlide291.xml" ContentType="application/vnd.openxmlformats-officedocument.presentationml.notesSlide+xml"/>
  <Override PartName="/ppt/notesSlides/notesSlide389.xml" ContentType="application/vnd.openxmlformats-officedocument.presentationml.notesSlide+xml"/>
  <Override PartName="/ppt/slides/slide223.xml" ContentType="application/vnd.openxmlformats-officedocument.presentationml.slide+xml"/>
  <Override PartName="/ppt/slides/slide270.xml" ContentType="application/vnd.openxmlformats-officedocument.presentationml.slide+xml"/>
  <Override PartName="/ppt/slides/slide368.xml" ContentType="application/vnd.openxmlformats-officedocument.presentationml.slide+xml"/>
  <Override PartName="/ppt/notesSlides/notesSlide43.xml" ContentType="application/vnd.openxmlformats-officedocument.presentationml.notesSlide+xml"/>
  <Override PartName="/ppt/notesSlides/notesSlide90.xml" ContentType="application/vnd.openxmlformats-officedocument.presentationml.notesSlide+xml"/>
  <Override PartName="/ppt/notesSlides/notesSlide430.xml" ContentType="application/vnd.openxmlformats-officedocument.presentationml.notesSlide+xml"/>
  <Override PartName="/ppt/slides/slide30.xml" ContentType="application/vnd.openxmlformats-officedocument.presentationml.slide+xml"/>
  <Override PartName="/ppt/slides/slide346.xml" ContentType="application/vnd.openxmlformats-officedocument.presentationml.slide+xml"/>
  <Override PartName="/ppt/slides/slide393.xml" ContentType="application/vnd.openxmlformats-officedocument.presentationml.slide+xml"/>
  <Override PartName="/ppt/notesSlides/notesSlide222.xml" ContentType="application/vnd.openxmlformats-officedocument.presentationml.notesSlide+xml"/>
  <Override PartName="/ppt/notesSlides/notesSlide367.xml" ContentType="application/vnd.openxmlformats-officedocument.presentationml.notesSlide+xml"/>
  <Override PartName="/ppt/slides/slide138.xml" ContentType="application/vnd.openxmlformats-officedocument.presentationml.slide+xml"/>
  <Override PartName="/ppt/slides/slide185.xml" ContentType="application/vnd.openxmlformats-officedocument.presentationml.slide+xml"/>
  <Override PartName="/ppt/slides/slide201.xml" ContentType="application/vnd.openxmlformats-officedocument.presentationml.slide+xml"/>
  <Override PartName="/ppt/slides/slide469.xml" ContentType="application/vnd.openxmlformats-officedocument.presentationml.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59.xml" ContentType="application/vnd.openxmlformats-officedocument.presentationml.notesSlide+xml"/>
  <Override PartName="/ppt/notesSlides/notesSlide200.xml" ContentType="application/vnd.openxmlformats-officedocument.presentationml.notesSlide+xml"/>
  <Override PartName="/ppt/notesSlides/notesSlide345.xml" ContentType="application/vnd.openxmlformats-officedocument.presentationml.notesSlide+xml"/>
  <Override PartName="/ppt/notesSlides/notesSlide392.xml" ContentType="application/vnd.openxmlformats-officedocument.presentationml.notesSlide+xml"/>
  <Override PartName="/ppt/slides/slide324.xml" ContentType="application/vnd.openxmlformats-officedocument.presentationml.slide+xml"/>
  <Override PartName="/ppt/slides/slide371.xml" ContentType="application/vnd.openxmlformats-officedocument.presentationml.slide+xml"/>
  <Override PartName="/ppt/notesSlides/notesSlide137.xml" ContentType="application/vnd.openxmlformats-officedocument.presentationml.notesSlide+xml"/>
  <Override PartName="/ppt/notesSlides/notesSlide184.xml" ContentType="application/vnd.openxmlformats-officedocument.presentationml.notesSlide+xml"/>
  <Override PartName="/ppt/notesSlides/notesSlide468.xml" ContentType="application/vnd.openxmlformats-officedocument.presentationml.notesSlide+xml"/>
  <Override PartName="/ppt/slides/slide68.xml" ContentType="application/vnd.openxmlformats-officedocument.presentationml.slide+xml"/>
  <Override PartName="/ppt/slides/slide116.xml" ContentType="application/vnd.openxmlformats-officedocument.presentationml.slide+xml"/>
  <Override PartName="/ppt/slides/slide163.xml" ContentType="application/vnd.openxmlformats-officedocument.presentationml.slide+xml"/>
  <Override PartName="/ppt/slides/slide302.xml" ContentType="application/vnd.openxmlformats-officedocument.presentationml.slide+xml"/>
  <Override PartName="/ppt/slides/slide447.xml" ContentType="application/vnd.openxmlformats-officedocument.presentationml.slide+xml"/>
  <Override PartName="/ppt/slides/slide494.xml" ContentType="application/vnd.openxmlformats-officedocument.presentationml.slide+xml"/>
  <Override PartName="/ppt/notesSlides/notesSlide323.xml" ContentType="application/vnd.openxmlformats-officedocument.presentationml.notesSlide+xml"/>
  <Override PartName="/ppt/notesSlides/notesSlide370.xml" ContentType="application/vnd.openxmlformats-officedocument.presentationml.notesSlide+xml"/>
  <Override PartName="/ppt/slides/slide141.xml" ContentType="application/vnd.openxmlformats-officedocument.presentationml.slide+xml"/>
  <Override PartName="/ppt/slides/slide239.xml" ContentType="application/vnd.openxmlformats-officedocument.presentationml.slide+xml"/>
  <Override PartName="/ppt/slides/slide286.xml" ContentType="application/vnd.openxmlformats-officedocument.presentationml.slide+xml"/>
  <Override PartName="/ppt/slides/slide425.xml" ContentType="application/vnd.openxmlformats-officedocument.presentationml.slide+xml"/>
  <Override PartName="/ppt/slides/slide472.xml" ContentType="application/vnd.openxmlformats-officedocument.presentationml.slide+xml"/>
  <Override PartName="/ppt/notesSlides/notesSlide59.xml" ContentType="application/vnd.openxmlformats-officedocument.presentationml.notesSlide+xml"/>
  <Override PartName="/ppt/notesSlides/notesSlide115.xml" ContentType="application/vnd.openxmlformats-officedocument.presentationml.notesSlide+xml"/>
  <Override PartName="/ppt/notesSlides/notesSlide162.xml" ContentType="application/vnd.openxmlformats-officedocument.presentationml.notesSlide+xml"/>
  <Override PartName="/ppt/notesSlides/notesSlide301.xml" ContentType="application/vnd.openxmlformats-officedocument.presentationml.notesSlide+xml"/>
  <Override PartName="/ppt/notesSlides/notesSlide446.xml" ContentType="application/vnd.openxmlformats-officedocument.presentationml.notesSlide+xml"/>
  <Override PartName="/ppt/notesSlides/notesSlide493.xml" ContentType="application/vnd.openxmlformats-officedocument.presentationml.notesSlide+xml"/>
  <Override PartName="/ppt/slides/slide46.xml" ContentType="application/vnd.openxmlformats-officedocument.presentationml.slide+xml"/>
  <Override PartName="/ppt/slides/slide93.xml" ContentType="application/vnd.openxmlformats-officedocument.presentationml.slide+xml"/>
  <Override PartName="/ppt/slides/slide217.xml" ContentType="application/vnd.openxmlformats-officedocument.presentationml.slide+xml"/>
  <Override PartName="/ppt/slides/slide264.xml" ContentType="application/vnd.openxmlformats-officedocument.presentationml.slide+xml"/>
  <Override PartName="/ppt/notesSlides/notesSlide140.xml" ContentType="application/vnd.openxmlformats-officedocument.presentationml.notesSlide+xml"/>
  <Override PartName="/ppt/notesSlides/notesSlide238.xml" ContentType="application/vnd.openxmlformats-officedocument.presentationml.notesSlide+xml"/>
  <Override PartName="/ppt/notesSlides/notesSlide285.xml" ContentType="application/vnd.openxmlformats-officedocument.presentationml.notesSlide+xml"/>
  <Override PartName="/ppt/notesSlides/notesSlide424.xml" ContentType="application/vnd.openxmlformats-officedocument.presentationml.notesSlide+xml"/>
  <Override PartName="/ppt/notesSlides/notesSlide471.xml" ContentType="application/vnd.openxmlformats-officedocument.presentationml.notesSlide+xml"/>
  <Override PartName="/ppt/slides/slide24.xml" ContentType="application/vnd.openxmlformats-officedocument.presentationml.slide+xml"/>
  <Override PartName="/ppt/slides/slide71.xml" ContentType="application/vnd.openxmlformats-officedocument.presentationml.slide+xml"/>
  <Override PartName="/ppt/slides/slide403.xml" ContentType="application/vnd.openxmlformats-officedocument.presentationml.slide+xml"/>
  <Override PartName="/ppt/slides/slide450.xml" ContentType="application/vnd.openxmlformats-officedocument.presentationml.slide+xml"/>
  <Override PartName="/ppt/notesSlides/notesSlide37.xml" ContentType="application/vnd.openxmlformats-officedocument.presentationml.notesSlide+xml"/>
  <Override PartName="/ppt/notesSlides/notesSlide84.xml" ContentType="application/vnd.openxmlformats-officedocument.presentationml.notesSlide+xml"/>
  <Override PartName="/ppt/notesSlides/notesSlide216.xml" ContentType="application/vnd.openxmlformats-officedocument.presentationml.notesSlide+xml"/>
  <Override PartName="/ppt/notesSlides/notesSlide263.xml" ContentType="application/vnd.openxmlformats-officedocument.presentationml.notesSlide+xml"/>
  <Override PartName="/ppt/slides/slide242.xml" ContentType="application/vnd.openxmlformats-officedocument.presentationml.slide+xml"/>
  <Override PartName="/ppt/slides/slide387.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62.xml" ContentType="application/vnd.openxmlformats-officedocument.presentationml.notesSlide+xml"/>
  <Override PartName="/ppt/notesSlides/notesSlide339.xml" ContentType="application/vnd.openxmlformats-officedocument.presentationml.notesSlide+xml"/>
  <Override PartName="/ppt/notesSlides/notesSlide386.xml" ContentType="application/vnd.openxmlformats-officedocument.presentationml.notesSlide+xml"/>
  <Override PartName="/ppt/notesSlides/notesSlide402.xml" ContentType="application/vnd.openxmlformats-officedocument.presentationml.notesSlide+xml"/>
  <Override PartName="/ppt/slides/slide179.xml" ContentType="application/vnd.openxmlformats-officedocument.presentationml.slide+xml"/>
  <Override PartName="/ppt/slides/slide318.xml" ContentType="application/vnd.openxmlformats-officedocument.presentationml.slide+xml"/>
  <Override PartName="/ppt/slides/slide365.xml" ContentType="application/vnd.openxmlformats-officedocument.presentationml.slide+xml"/>
  <Override PartName="/ppt/notesSlides/notesSlide178.xml" ContentType="application/vnd.openxmlformats-officedocument.presentationml.notesSlide+xml"/>
  <Override PartName="/ppt/notesSlides/notesSlide241.xml" ContentType="application/vnd.openxmlformats-officedocument.presentationml.notesSlide+xml"/>
  <Override PartName="/ppt/slides/slide157.xml" ContentType="application/vnd.openxmlformats-officedocument.presentationml.slide+xml"/>
  <Override PartName="/ppt/slides/slide220.xml" ContentType="application/vnd.openxmlformats-officedocument.presentationml.slide+xml"/>
  <Override PartName="/ppt/slides/slide488.xml" ContentType="application/vnd.openxmlformats-officedocument.presentationml.slide+xml"/>
  <Override PartName="/ppt/notesSlides/notesSlide40.xml" ContentType="application/vnd.openxmlformats-officedocument.presentationml.notesSlide+xml"/>
  <Override PartName="/ppt/notesSlides/notesSlide317.xml" ContentType="application/vnd.openxmlformats-officedocument.presentationml.notesSlide+xml"/>
  <Override PartName="/ppt/notesSlides/notesSlide364.xml" ContentType="application/vnd.openxmlformats-officedocument.presentationml.notesSlide+xml"/>
  <Override PartName="/ppt/slides/slide343.xml" ContentType="application/vnd.openxmlformats-officedocument.presentationml.slide+xml"/>
  <Override PartName="/ppt/slides/slide390.xml" ContentType="application/vnd.openxmlformats-officedocument.presentationml.slide+xml"/>
  <Override PartName="/ppt/notesSlides/notesSlide6.xml" ContentType="application/vnd.openxmlformats-officedocument.presentationml.notesSlide+xml"/>
  <Override PartName="/ppt/notesSlides/notesSlide109.xml" ContentType="application/vnd.openxmlformats-officedocument.presentationml.notesSlide+xml"/>
  <Override PartName="/ppt/notesSlides/notesSlide156.xml" ContentType="application/vnd.openxmlformats-officedocument.presentationml.notesSlide+xml"/>
  <Override PartName="/ppt/notesSlides/notesSlide487.xml" ContentType="application/vnd.openxmlformats-officedocument.presentationml.notesSlide+xml"/>
  <Override PartName="/ppt/slides/slide87.xml" ContentType="application/vnd.openxmlformats-officedocument.presentationml.slide+xml"/>
  <Override PartName="/ppt/slides/slide135.xml" ContentType="application/vnd.openxmlformats-officedocument.presentationml.slide+xml"/>
  <Override PartName="/ppt/slides/slide182.xml" ContentType="application/vnd.openxmlformats-officedocument.presentationml.slide+xml"/>
  <Override PartName="/ppt/slides/slide321.xml" ContentType="application/vnd.openxmlformats-officedocument.presentationml.slide+xml"/>
  <Override PartName="/ppt/slides/slide419.xml" ContentType="application/vnd.openxmlformats-officedocument.presentationml.slide+xml"/>
  <Override PartName="/ppt/slides/slide466.xml" ContentType="application/vnd.openxmlformats-officedocument.presentationml.slide+xml"/>
  <Override PartName="/ppt/notesSlides/notesSlide279.xml" ContentType="application/vnd.openxmlformats-officedocument.presentationml.notesSlide+xml"/>
  <Override PartName="/ppt/notesSlides/notesSlide342.xml" ContentType="application/vnd.openxmlformats-officedocument.presentationml.notesSlide+xml"/>
  <Override PartName="/ppt/slides/slide113.xml" ContentType="application/vnd.openxmlformats-officedocument.presentationml.slide+xml"/>
  <Override PartName="/ppt/slides/slide160.xml" ContentType="application/vnd.openxmlformats-officedocument.presentationml.slide+xml"/>
  <Override PartName="/ppt/slides/slide258.xml" ContentType="application/vnd.openxmlformats-officedocument.presentationml.slide+xml"/>
  <Override PartName="/ppt/slides/slide444.xml" ContentType="application/vnd.openxmlformats-officedocument.presentationml.slide+xml"/>
  <Override PartName="/ppt/slides/slide491.xml" ContentType="application/vnd.openxmlformats-officedocument.presentationml.slide+xml"/>
  <Override PartName="/ppt/notesSlides/notesSlide78.xml" ContentType="application/vnd.openxmlformats-officedocument.presentationml.notesSlide+xml"/>
  <Override PartName="/ppt/notesSlides/notesSlide134.xml" ContentType="application/vnd.openxmlformats-officedocument.presentationml.notesSlide+xml"/>
  <Override PartName="/ppt/notesSlides/notesSlide181.xml" ContentType="application/vnd.openxmlformats-officedocument.presentationml.notesSlide+xml"/>
  <Override PartName="/ppt/notesSlides/notesSlide320.xml" ContentType="application/vnd.openxmlformats-officedocument.presentationml.notesSlide+xml"/>
  <Override PartName="/ppt/notesSlides/notesSlide418.xml" ContentType="application/vnd.openxmlformats-officedocument.presentationml.notesSlide+xml"/>
  <Override PartName="/ppt/notesSlides/notesSlide465.xml" ContentType="application/vnd.openxmlformats-officedocument.presentationml.notesSlide+xml"/>
  <Override PartName="/ppt/slides/slide18.xml" ContentType="application/vnd.openxmlformats-officedocument.presentationml.slide+xml"/>
  <Override PartName="/ppt/slides/slide65.xml" ContentType="application/vnd.openxmlformats-officedocument.presentationml.slide+xml"/>
  <Override PartName="/ppt/slides/slide236.xml" ContentType="application/vnd.openxmlformats-officedocument.presentationml.slide+xml"/>
  <Override PartName="/ppt/slides/slide283.xml" ContentType="application/vnd.openxmlformats-officedocument.presentationml.slide+xml"/>
  <Override PartName="/ppt/notesSlides/notesSlide112.xml" ContentType="application/vnd.openxmlformats-officedocument.presentationml.notesSlide+xml"/>
  <Override PartName="/ppt/notesSlides/notesSlide257.xml" ContentType="application/vnd.openxmlformats-officedocument.presentationml.notesSlide+xml"/>
  <Override PartName="/ppt/notesSlides/notesSlide443.xml" ContentType="application/vnd.openxmlformats-officedocument.presentationml.notesSlide+xml"/>
  <Override PartName="/ppt/notesSlides/notesSlide490.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slides/slide422.xml" ContentType="application/vnd.openxmlformats-officedocument.presentationml.slide+xml"/>
  <Override PartName="/ppt/theme/theme1.xml" ContentType="application/vnd.openxmlformats-officedocument.theme+xml"/>
  <Override PartName="/ppt/notesSlides/notesSlide56.xml" ContentType="application/vnd.openxmlformats-officedocument.presentationml.notesSlide+xml"/>
  <Override PartName="/ppt/notesSlides/notesSlide235.xml" ContentType="application/vnd.openxmlformats-officedocument.presentationml.notesSlide+xml"/>
  <Override PartName="/ppt/notesSlides/notesSlide282.xml" ContentType="application/vnd.openxmlformats-officedocument.presentationml.notesSlide+xml"/>
  <Override PartName="/ppt/slides/slide214.xml" ContentType="application/vnd.openxmlformats-officedocument.presentationml.slide+xml"/>
  <Override PartName="/ppt/slides/slide261.xml" ContentType="application/vnd.openxmlformats-officedocument.presentationml.slide+xml"/>
  <Override PartName="/ppt/slides/slide359.xml" ContentType="application/vnd.openxmlformats-officedocument.presentationml.slide+xml"/>
  <Override PartName="/ppt/slides/slide400.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notesSlides/notesSlide358.xml" ContentType="application/vnd.openxmlformats-officedocument.presentationml.notesSlide+xml"/>
  <Override PartName="/ppt/notesSlides/notesSlide421.xml" ContentType="application/vnd.openxmlformats-officedocument.presentationml.notesSlide+xml"/>
  <Override PartName="/ppt/slides/slide21.xml" ContentType="application/vnd.openxmlformats-officedocument.presentationml.slide+xml"/>
  <Override PartName="/ppt/slides/slide198.xml" ContentType="application/vnd.openxmlformats-officedocument.presentationml.slide+xml"/>
  <Override PartName="/ppt/slides/slide337.xml" ContentType="application/vnd.openxmlformats-officedocument.presentationml.slide+xml"/>
  <Override PartName="/ppt/slides/slide384.xml" ContentType="application/vnd.openxmlformats-officedocument.presentationml.slide+xml"/>
  <Override PartName="/ppt/notesSlides/notesSlide197.xml" ContentType="application/vnd.openxmlformats-officedocument.presentationml.notesSlide+xml"/>
  <Override PartName="/ppt/notesSlides/notesSlide213.xml" ContentType="application/vnd.openxmlformats-officedocument.presentationml.notesSlide+xml"/>
  <Override PartName="/ppt/notesSlides/notesSlide260.xml" ContentType="application/vnd.openxmlformats-officedocument.presentationml.notesSlide+xml"/>
  <Override PartName="/ppt/slides/slide129.xml" ContentType="application/vnd.openxmlformats-officedocument.presentationml.slide+xml"/>
  <Override PartName="/ppt/slides/slide176.xml" ContentType="application/vnd.openxmlformats-officedocument.presentationml.slide+xml"/>
  <Override PartName="/ppt/notesSlides/notesSlide12.xml" ContentType="application/vnd.openxmlformats-officedocument.presentationml.notesSlide+xml"/>
  <Override PartName="/ppt/notesSlides/notesSlide336.xml" ContentType="application/vnd.openxmlformats-officedocument.presentationml.notesSlide+xml"/>
  <Override PartName="/ppt/notesSlides/notesSlide383.xml" ContentType="application/vnd.openxmlformats-officedocument.presentationml.notesSlide+xml"/>
  <Override PartName="/ppt/slides/slide299.xml" ContentType="application/vnd.openxmlformats-officedocument.presentationml.slide+xml"/>
  <Override PartName="/ppt/slides/slide315.xml" ContentType="application/vnd.openxmlformats-officedocument.presentationml.slide+xml"/>
  <Override PartName="/ppt/slides/slide362.xml" ContentType="application/vnd.openxmlformats-officedocument.presentationml.slide+xml"/>
  <Override PartName="/ppt/slides/slide501.xml" ContentType="application/vnd.openxmlformats-officedocument.presentationml.slide+xml"/>
  <Override PartName="/ppt/notesSlides/notesSlide128.xml" ContentType="application/vnd.openxmlformats-officedocument.presentationml.notesSlide+xml"/>
  <Override PartName="/ppt/notesSlides/notesSlide175.xml" ContentType="application/vnd.openxmlformats-officedocument.presentationml.notesSlide+xml"/>
  <Override PartName="/ppt/notesSlides/notesSlide314.xml" ContentType="application/vnd.openxmlformats-officedocument.presentationml.notesSlide+xml"/>
  <Override PartName="/ppt/notesSlides/notesSlide361.xml" ContentType="application/vnd.openxmlformats-officedocument.presentationml.notesSlide+xml"/>
  <Override PartName="/ppt/notesSlides/notesSlide459.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54.xml" ContentType="application/vnd.openxmlformats-officedocument.presentationml.slide+xml"/>
  <Override PartName="/ppt/slides/slide340.xml" ContentType="application/vnd.openxmlformats-officedocument.presentationml.slide+xml"/>
  <Override PartName="/ppt/slides/slide438.xml" ContentType="application/vnd.openxmlformats-officedocument.presentationml.slide+xml"/>
  <Override PartName="/ppt/slides/slide485.xml" ContentType="application/vnd.openxmlformats-officedocument.presentationml.slide+xml"/>
  <Override PartName="/ppt/viewProps.xml" ContentType="application/vnd.openxmlformats-officedocument.presentationml.viewProps+xml"/>
  <Override PartName="/ppt/notesSlides/notesSlide106.xml" ContentType="application/vnd.openxmlformats-officedocument.presentationml.notesSlide+xml"/>
  <Override PartName="/ppt/notesSlides/notesSlide153.xml" ContentType="application/vnd.openxmlformats-officedocument.presentationml.notesSlide+xml"/>
  <Override PartName="/ppt/notesSlides/notesSlide298.xml" ContentType="application/vnd.openxmlformats-officedocument.presentationml.notesSlide+xml"/>
  <Override PartName="/ppt/slides/slide132.xml" ContentType="application/vnd.openxmlformats-officedocument.presentationml.slide+xml"/>
  <Override PartName="/ppt/slides/slide277.xml" ContentType="application/vnd.openxmlformats-officedocument.presentationml.slide+xml"/>
  <Override PartName="/ppt/slides/slide416.xml" ContentType="application/vnd.openxmlformats-officedocument.presentationml.slide+xml"/>
  <Override PartName="/ppt/slides/slide463.xml" ContentType="application/vnd.openxmlformats-officedocument.presentationml.slide+xml"/>
  <Override PartName="/ppt/notesSlides/notesSlide3.xml" ContentType="application/vnd.openxmlformats-officedocument.presentationml.notesSlide+xml"/>
  <Override PartName="/ppt/notesSlides/notesSlide97.xml" ContentType="application/vnd.openxmlformats-officedocument.presentationml.notesSlide+xml"/>
  <Override PartName="/ppt/notesSlides/notesSlide437.xml" ContentType="application/vnd.openxmlformats-officedocument.presentationml.notesSlide+xml"/>
  <Override PartName="/ppt/notesSlides/notesSlide484.xml" ContentType="application/vnd.openxmlformats-officedocument.presentationml.notesSlide+xml"/>
  <Override PartName="/ppt/slides/slide37.xml" ContentType="application/vnd.openxmlformats-officedocument.presentationml.slide+xml"/>
  <Override PartName="/ppt/slides/slide84.xml" ContentType="application/vnd.openxmlformats-officedocument.presentationml.slide+xml"/>
  <Override PartName="/ppt/slides/slide208.xml" ContentType="application/vnd.openxmlformats-officedocument.presentationml.slide+xml"/>
  <Override PartName="/ppt/slides/slide255.xml" ContentType="application/vnd.openxmlformats-officedocument.presentationml.slide+xml"/>
  <Override PartName="/ppt/presProps.xml" ContentType="application/vnd.openxmlformats-officedocument.presentationml.presProps+xml"/>
  <Override PartName="/ppt/notesSlides/notesSlide131.xml" ContentType="application/vnd.openxmlformats-officedocument.presentationml.notesSlide+xml"/>
  <Override PartName="/ppt/notesSlides/notesSlide229.xml" ContentType="application/vnd.openxmlformats-officedocument.presentationml.notesSlide+xml"/>
  <Override PartName="/ppt/notesSlides/notesSlide276.xml" ContentType="application/vnd.openxmlformats-officedocument.presentationml.notesSlide+xml"/>
  <Override PartName="/ppt/notesSlides/notesSlide415.xml" ContentType="application/vnd.openxmlformats-officedocument.presentationml.notesSlide+xml"/>
  <Override PartName="/ppt/notesSlides/notesSlide462.xml" ContentType="application/vnd.openxmlformats-officedocument.presentationml.notes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s/slide378.xml" ContentType="application/vnd.openxmlformats-officedocument.presentationml.slide+xml"/>
  <Override PartName="/ppt/slides/slide441.xml" ContentType="application/vnd.openxmlformats-officedocument.presentationml.slide+xml"/>
  <Override PartName="/ppt/notesSlides/notesSlide28.xml" ContentType="application/vnd.openxmlformats-officedocument.presentationml.notesSlide+xml"/>
  <Override PartName="/ppt/notesSlides/notesSlide75.xml" ContentType="application/vnd.openxmlformats-officedocument.presentationml.notesSlide+xml"/>
  <Override PartName="/ppt/notesSlides/notesSlide207.xml" ContentType="application/vnd.openxmlformats-officedocument.presentationml.notesSlide+xml"/>
  <Override PartName="/ppt/notesSlides/notesSlide254.xml" ContentType="application/vnd.openxmlformats-officedocument.presentationml.notesSlide+xml"/>
  <Override PartName="/ppt/notesSlides/notesSlide399.xml" ContentType="application/vnd.openxmlformats-officedocument.presentationml.notesSlide+xml"/>
  <Override PartName="/ppt/slides/slide233.xml" ContentType="application/vnd.openxmlformats-officedocument.presentationml.slide+xml"/>
  <Override PartName="/ppt/slides/slide280.xml" ContentType="application/vnd.openxmlformats-officedocument.presentationml.slide+xml"/>
  <Override PartName="/ppt/notesSlides/notesSlide53.xml" ContentType="application/vnd.openxmlformats-officedocument.presentationml.notesSlide+xml"/>
  <Override PartName="/ppt/notesSlides/notesSlide377.xml" ContentType="application/vnd.openxmlformats-officedocument.presentationml.notesSlide+xml"/>
  <Override PartName="/ppt/notesSlides/notesSlide440.xml" ContentType="application/vnd.openxmlformats-officedocument.presentationml.notesSlide+xml"/>
  <Override PartName="/ppt/slides/slide40.xml" ContentType="application/vnd.openxmlformats-officedocument.presentationml.slide+xml"/>
  <Override PartName="/ppt/slides/slide211.xml" ContentType="application/vnd.openxmlformats-officedocument.presentationml.slide+xml"/>
  <Override PartName="/ppt/slides/slide309.xml" ContentType="application/vnd.openxmlformats-officedocument.presentationml.slide+xml"/>
  <Override PartName="/ppt/slides/slide356.xml" ContentType="application/vnd.openxmlformats-officedocument.presentationml.slide+xml"/>
  <Override PartName="/ppt/notesSlides/notesSlide169.xml" ContentType="application/vnd.openxmlformats-officedocument.presentationml.notesSlide+xml"/>
  <Override PartName="/ppt/notesSlides/notesSlide232.xml" ContentType="application/vnd.openxmlformats-officedocument.presentationml.notesSlide+xml"/>
  <Override PartName="/ppt/slides/slide148.xml" ContentType="application/vnd.openxmlformats-officedocument.presentationml.slide+xml"/>
  <Override PartName="/ppt/slides/slide195.xml" ContentType="application/vnd.openxmlformats-officedocument.presentationml.slide+xml"/>
  <Override PartName="/ppt/slides/slide479.xml" ContentType="application/vnd.openxmlformats-officedocument.presentationml.slide+xml"/>
  <Override PartName="/ppt/notesSlides/notesSlide31.xml" ContentType="application/vnd.openxmlformats-officedocument.presentationml.notesSlide+xml"/>
  <Override PartName="/ppt/notesSlides/notesSlide210.xml" ContentType="application/vnd.openxmlformats-officedocument.presentationml.notesSlide+xml"/>
  <Override PartName="/ppt/notesSlides/notesSlide308.xml" ContentType="application/vnd.openxmlformats-officedocument.presentationml.notesSlide+xml"/>
  <Override PartName="/ppt/notesSlides/notesSlide355.xml" ContentType="application/vnd.openxmlformats-officedocument.presentationml.notesSlide+xml"/>
  <Override PartName="/ppt/slides/slide126.xml" ContentType="application/vnd.openxmlformats-officedocument.presentationml.slide+xml"/>
  <Override PartName="/ppt/slides/slide173.xml" ContentType="application/vnd.openxmlformats-officedocument.presentationml.slide+xml"/>
  <Override PartName="/ppt/slides/slide334.xml" ContentType="application/vnd.openxmlformats-officedocument.presentationml.slide+xml"/>
  <Override PartName="/ppt/slides/slide381.xml" ContentType="application/vnd.openxmlformats-officedocument.presentationml.slide+xml"/>
  <Override PartName="/ppt/notesSlides/notesSlide147.xml" ContentType="application/vnd.openxmlformats-officedocument.presentationml.notesSlide+xml"/>
  <Override PartName="/ppt/notesSlides/notesSlide194.xml" ContentType="application/vnd.openxmlformats-officedocument.presentationml.notesSlide+xml"/>
  <Override PartName="/ppt/notesSlides/notesSlide333.xml" ContentType="application/vnd.openxmlformats-officedocument.presentationml.notesSlide+xml"/>
  <Override PartName="/ppt/notesSlides/notesSlide380.xml" ContentType="application/vnd.openxmlformats-officedocument.presentationml.notesSlide+xml"/>
  <Override PartName="/ppt/notesSlides/notesSlide478.xml" ContentType="application/vnd.openxmlformats-officedocument.presentationml.notesSlide+xml"/>
  <Override PartName="/ppt/slides/slide78.xml" ContentType="application/vnd.openxmlformats-officedocument.presentationml.slide+xml"/>
  <Override PartName="/ppt/slides/slide312.xml" ContentType="application/vnd.openxmlformats-officedocument.presentationml.slide+xml"/>
  <Override PartName="/ppt/slides/slide457.xml" ContentType="application/vnd.openxmlformats-officedocument.presentationml.slide+xml"/>
  <Override PartName="/ppt/notesSlides/notesSlide125.xml" ContentType="application/vnd.openxmlformats-officedocument.presentationml.notesSlide+xml"/>
  <Override PartName="/ppt/notesSlides/notesSlide172.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s/slide249.xml" ContentType="application/vnd.openxmlformats-officedocument.presentationml.slide+xml"/>
  <Override PartName="/ppt/slides/slide296.xml" ContentType="application/vnd.openxmlformats-officedocument.presentationml.slide+xml"/>
  <Override PartName="/ppt/slides/slide435.xml" ContentType="application/vnd.openxmlformats-officedocument.presentationml.slide+xml"/>
  <Override PartName="/ppt/slides/slide482.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notesSlides/notesSlide248.xml" ContentType="application/vnd.openxmlformats-officedocument.presentationml.notesSlide+xml"/>
  <Override PartName="/ppt/notesSlides/notesSlide311.xml" ContentType="application/vnd.openxmlformats-officedocument.presentationml.notesSlide+xml"/>
  <Override PartName="/ppt/notesSlides/notesSlide409.xml" ContentType="application/vnd.openxmlformats-officedocument.presentationml.notesSlide+xml"/>
  <Override PartName="/ppt/notesSlides/notesSlide456.xml" ContentType="application/vnd.openxmlformats-officedocument.presentationml.notesSlide+xml"/>
  <Override PartName="/ppt/slideMasters/slideMaster1.xml" ContentType="application/vnd.openxmlformats-officedocument.presentationml.slideMaster+xml"/>
  <Override PartName="/ppt/slides/slide227.xml" ContentType="application/vnd.openxmlformats-officedocument.presentationml.slide+xml"/>
  <Override PartName="/ppt/slides/slide274.xml" ContentType="application/vnd.openxmlformats-officedocument.presentationml.slide+xml"/>
  <Override PartName="/ppt/notesSlides/notesSlide47.xml" ContentType="application/vnd.openxmlformats-officedocument.presentationml.notesSlide+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notesSlides/notesSlide150.xml" ContentType="application/vnd.openxmlformats-officedocument.presentationml.notesSlide+xml"/>
  <Override PartName="/ppt/notesSlides/notesSlide295.xml" ContentType="application/vnd.openxmlformats-officedocument.presentationml.notesSlide+xml"/>
  <Override PartName="/ppt/notesSlides/notesSlide434.xml" ContentType="application/vnd.openxmlformats-officedocument.presentationml.notesSlide+xml"/>
  <Override PartName="/ppt/notesSlides/notesSlide481.xml" ContentType="application/vnd.openxmlformats-officedocument.presentationml.notesSlide+xml"/>
  <Override PartName="/ppt/slides/slide34.xml" ContentType="application/vnd.openxmlformats-officedocument.presentationml.slide+xml"/>
  <Override PartName="/ppt/slides/slide81.xml" ContentType="application/vnd.openxmlformats-officedocument.presentationml.slide+xml"/>
  <Override PartName="/ppt/slides/slide397.xml" ContentType="application/vnd.openxmlformats-officedocument.presentationml.slide+xml"/>
  <Override PartName="/ppt/slides/slide413.xml" ContentType="application/vnd.openxmlformats-officedocument.presentationml.slide+xml"/>
  <Override PartName="/ppt/slides/slide460.xml" ContentType="application/vnd.openxmlformats-officedocument.presentationml.slide+xml"/>
  <Override PartName="/ppt/notesSlides/notesSlide226.xml" ContentType="application/vnd.openxmlformats-officedocument.presentationml.notesSlide+xml"/>
  <Override PartName="/ppt/notesSlides/notesSlide273.xml" ContentType="application/vnd.openxmlformats-officedocument.presentationml.notesSlide+xml"/>
  <Default Extension="rels" ContentType="application/vnd.openxmlformats-package.relationships+xml"/>
  <Override PartName="/ppt/slides/slide189.xml" ContentType="application/vnd.openxmlformats-officedocument.presentationml.slide+xml"/>
  <Override PartName="/ppt/slides/slide205.xml" ContentType="application/vnd.openxmlformats-officedocument.presentationml.slide+xml"/>
  <Override PartName="/ppt/slides/slide252.xml" ContentType="application/vnd.openxmlformats-officedocument.presentationml.slide+xml"/>
  <Override PartName="/ppt/notesSlides/notesSlide25.xml" ContentType="application/vnd.openxmlformats-officedocument.presentationml.notesSlide+xml"/>
  <Override PartName="/ppt/notesSlides/notesSlide72.xml" ContentType="application/vnd.openxmlformats-officedocument.presentationml.notesSlide+xml"/>
  <Override PartName="/ppt/notesSlides/notesSlide349.xml" ContentType="application/vnd.openxmlformats-officedocument.presentationml.notesSlide+xml"/>
  <Override PartName="/ppt/notesSlides/notesSlide396.xml" ContentType="application/vnd.openxmlformats-officedocument.presentationml.notesSlide+xml"/>
  <Override PartName="/ppt/notesSlides/notesSlide412.xml" ContentType="application/vnd.openxmlformats-officedocument.presentationml.notesSlide+xml"/>
  <Override PartName="/ppt/slides/slide12.xml" ContentType="application/vnd.openxmlformats-officedocument.presentationml.slide+xml"/>
  <Override PartName="/ppt/slides/slide230.xml" ContentType="application/vnd.openxmlformats-officedocument.presentationml.slide+xml"/>
  <Override PartName="/ppt/slides/slide328.xml" ContentType="application/vnd.openxmlformats-officedocument.presentationml.slide+xml"/>
  <Override PartName="/ppt/slides/slide375.xml" ContentType="application/vnd.openxmlformats-officedocument.presentationml.slide+xml"/>
  <Override PartName="/ppt/slideLayouts/slideLayout11.xml" ContentType="application/vnd.openxmlformats-officedocument.presentationml.slideLayout+xml"/>
  <Override PartName="/ppt/notesSlides/notesSlide188.xml" ContentType="application/vnd.openxmlformats-officedocument.presentationml.notesSlide+xml"/>
  <Override PartName="/ppt/notesSlides/notesSlide204.xml" ContentType="application/vnd.openxmlformats-officedocument.presentationml.notesSlide+xml"/>
  <Override PartName="/ppt/notesSlides/notesSlide251.xml" ContentType="application/vnd.openxmlformats-officedocument.presentationml.notesSlide+xml"/>
  <Override PartName="/ppt/slides/slide167.xml" ContentType="application/vnd.openxmlformats-officedocument.presentationml.slide+xml"/>
  <Override PartName="/ppt/slides/slide306.xml" ContentType="application/vnd.openxmlformats-officedocument.presentationml.slide+xml"/>
  <Override PartName="/ppt/slides/slide353.xml" ContentType="application/vnd.openxmlformats-officedocument.presentationml.slide+xml"/>
  <Override PartName="/ppt/slides/slide498.xml" ContentType="application/vnd.openxmlformats-officedocument.presentationml.slide+xml"/>
  <Override PartName="/ppt/notesSlides/notesSlide50.xml" ContentType="application/vnd.openxmlformats-officedocument.presentationml.notesSlide+xml"/>
  <Override PartName="/ppt/notesSlides/notesSlide327.xml" ContentType="application/vnd.openxmlformats-officedocument.presentationml.notesSlide+xml"/>
  <Override PartName="/ppt/notesSlides/notesSlide374.xml" ContentType="application/vnd.openxmlformats-officedocument.presentationml.notesSlide+xml"/>
  <Override PartName="/ppt/slides/slide145.xml" ContentType="application/vnd.openxmlformats-officedocument.presentationml.slide+xml"/>
  <Override PartName="/ppt/slides/slide192.xml" ContentType="application/vnd.openxmlformats-officedocument.presentationml.slide+xml"/>
  <Override PartName="/ppt/notesSlides/notesSlide119.xml" ContentType="application/vnd.openxmlformats-officedocument.presentationml.notesSlide+xml"/>
  <Override PartName="/ppt/notesSlides/notesSlide166.xml" ContentType="application/vnd.openxmlformats-officedocument.presentationml.notesSlide+xml"/>
  <Override PartName="/ppt/notesSlides/notesSlide305.xml" ContentType="application/vnd.openxmlformats-officedocument.presentationml.notesSlide+xml"/>
  <Override PartName="/ppt/notesSlides/notesSlide352.xml" ContentType="application/vnd.openxmlformats-officedocument.presentationml.notesSlide+xml"/>
  <Override PartName="/ppt/notesSlides/notesSlide497.xml" ContentType="application/vnd.openxmlformats-officedocument.presentationml.notesSlide+xml"/>
  <Override PartName="/ppt/slides/slide97.xml" ContentType="application/vnd.openxmlformats-officedocument.presentationml.slide+xml"/>
  <Override PartName="/ppt/slides/slide331.xml" ContentType="application/vnd.openxmlformats-officedocument.presentationml.slide+xml"/>
  <Override PartName="/ppt/slides/slide429.xml" ContentType="application/vnd.openxmlformats-officedocument.presentationml.slide+xml"/>
  <Override PartName="/ppt/slides/slide476.xml" ContentType="application/vnd.openxmlformats-officedocument.presentationml.slide+xml"/>
  <Override PartName="/ppt/notesSlides/notesSlide144.xml" ContentType="application/vnd.openxmlformats-officedocument.presentationml.notesSlide+xml"/>
  <Override PartName="/ppt/notesSlides/notesSlide191.xml" ContentType="application/vnd.openxmlformats-officedocument.presentationml.notesSlide+xml"/>
  <Override PartName="/ppt/notesSlides/notesSlide289.xml" ContentType="application/vnd.openxmlformats-officedocument.presentationml.notesSlide+xml"/>
  <Override PartName="/ppt/notesSlides/notesSlide428.xml" ContentType="application/vnd.openxmlformats-officedocument.presentationml.notesSlide+xml"/>
  <Override PartName="/ppt/notesSlides/notesSlide475.xml" ContentType="application/vnd.openxmlformats-officedocument.presentationml.notesSlide+xml"/>
  <Override PartName="/ppt/slides/slide28.xml" ContentType="application/vnd.openxmlformats-officedocument.presentationml.slide+xml"/>
  <Override PartName="/ppt/slides/slide75.xml" ContentType="application/vnd.openxmlformats-officedocument.presentationml.slide+xml"/>
  <Override PartName="/ppt/slides/slide123.xml" ContentType="application/vnd.openxmlformats-officedocument.presentationml.slide+xml"/>
  <Override PartName="/ppt/slides/slide170.xml" ContentType="application/vnd.openxmlformats-officedocument.presentationml.slide+xml"/>
  <Override PartName="/ppt/slides/slide268.xml" ContentType="application/vnd.openxmlformats-officedocument.presentationml.slide+xml"/>
  <Override PartName="/ppt/slides/slide407.xml" ContentType="application/vnd.openxmlformats-officedocument.presentationml.slide+xml"/>
  <Override PartName="/ppt/slides/slide454.xml" ContentType="application/vnd.openxmlformats-officedocument.presentationml.slide+xml"/>
  <Override PartName="/ppt/notesSlides/notesSlide88.xml" ContentType="application/vnd.openxmlformats-officedocument.presentationml.notesSlide+xml"/>
  <Override PartName="/ppt/notesSlides/notesSlide267.xml" ContentType="application/vnd.openxmlformats-officedocument.presentationml.notesSlide+xml"/>
  <Override PartName="/ppt/notesSlides/notesSlide330.xml" ContentType="application/vnd.openxmlformats-officedocument.presentationml.notesSlide+xml"/>
  <Override PartName="/ppt/slides/slide3.xml" ContentType="application/vnd.openxmlformats-officedocument.presentationml.slide+xml"/>
  <Override PartName="/ppt/slides/slide101.xml" ContentType="application/vnd.openxmlformats-officedocument.presentationml.slide+xml"/>
  <Override PartName="/ppt/slides/slide246.xml" ContentType="application/vnd.openxmlformats-officedocument.presentationml.slide+xml"/>
  <Override PartName="/ppt/slides/slide293.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66.xml" ContentType="application/vnd.openxmlformats-officedocument.presentationml.notesSlide+xml"/>
  <Override PartName="/ppt/notesSlides/notesSlide122.xml" ContentType="application/vnd.openxmlformats-officedocument.presentationml.notesSlide+xml"/>
  <Override PartName="/ppt/notesSlides/notesSlide406.xml" ContentType="application/vnd.openxmlformats-officedocument.presentationml.notesSlide+xml"/>
  <Override PartName="/ppt/notesSlides/notesSlide453.xml" ContentType="application/vnd.openxmlformats-officedocument.presentationml.notesSlide+xml"/>
  <Override PartName="/ppt/slides/slide53.xml" ContentType="application/vnd.openxmlformats-officedocument.presentationml.slide+xml"/>
  <Override PartName="/ppt/slides/slide369.xml" ContentType="application/vnd.openxmlformats-officedocument.presentationml.slide+xml"/>
  <Override PartName="/ppt/slides/slide432.xml" ContentType="application/vnd.openxmlformats-officedocument.presentationml.slide+xml"/>
  <Override PartName="/ppt/notesSlides/notesSlide100.xml" ContentType="application/vnd.openxmlformats-officedocument.presentationml.notesSlide+xml"/>
  <Override PartName="/ppt/notesSlides/notesSlide245.xml" ContentType="application/vnd.openxmlformats-officedocument.presentationml.notesSlide+xml"/>
  <Override PartName="/ppt/notesSlides/notesSlide292.xml" ContentType="application/vnd.openxmlformats-officedocument.presentationml.notesSlide+xml"/>
  <Override PartName="/ppt/notesSlides/notesSlide431.xml" ContentType="application/vnd.openxmlformats-officedocument.presentationml.notesSlide+xml"/>
  <Default Extension="jpeg" ContentType="image/jpeg"/>
  <Override PartName="/ppt/slides/slide31.xml" ContentType="application/vnd.openxmlformats-officedocument.presentationml.slide+xml"/>
  <Override PartName="/ppt/slides/slide224.xml" ContentType="application/vnd.openxmlformats-officedocument.presentationml.slide+xml"/>
  <Override PartName="/ppt/slides/slide271.xml" ContentType="application/vnd.openxmlformats-officedocument.presentationml.slide+xml"/>
  <Override PartName="/ppt/slides/slide410.xml" ContentType="application/vnd.openxmlformats-officedocument.presentationml.slide+xml"/>
  <Override PartName="/ppt/notesSlides/notesSlide44.xml" ContentType="application/vnd.openxmlformats-officedocument.presentationml.notesSlide+xml"/>
  <Override PartName="/ppt/notesSlides/notesSlide91.xml" ContentType="application/vnd.openxmlformats-officedocument.presentationml.notesSlide+xml"/>
  <Override PartName="/ppt/notesSlides/notesSlide223.xml" ContentType="application/vnd.openxmlformats-officedocument.presentationml.notesSlide+xml"/>
  <Override PartName="/ppt/notesSlides/notesSlide270.xml" ContentType="application/vnd.openxmlformats-officedocument.presentationml.notesSlide+xml"/>
  <Override PartName="/ppt/notesSlides/notesSlide368.xml" ContentType="application/vnd.openxmlformats-officedocument.presentationml.notesSlide+xml"/>
  <Override PartName="/ppt/slides/slide202.xml" ContentType="application/vnd.openxmlformats-officedocument.presentationml.slide+xml"/>
  <Override PartName="/ppt/slides/slide347.xml" ContentType="application/vnd.openxmlformats-officedocument.presentationml.slide+xml"/>
  <Override PartName="/ppt/slides/slide394.xml" ContentType="application/vnd.openxmlformats-officedocument.presentationml.slide+xml"/>
  <Override PartName="/ppt/notesSlides/notesSlide22.xml" ContentType="application/vnd.openxmlformats-officedocument.presentationml.notesSlide+xml"/>
  <Override PartName="/ppt/slides/slide139.xml" ContentType="application/vnd.openxmlformats-officedocument.presentationml.slide+xml"/>
  <Override PartName="/ppt/slides/slide186.xml" ContentType="application/vnd.openxmlformats-officedocument.presentationml.slide+xml"/>
  <Override PartName="/ppt/slides/slide325.xml" ContentType="application/vnd.openxmlformats-officedocument.presentationml.slide+xml"/>
  <Override PartName="/ppt/slides/slide372.xml" ContentType="application/vnd.openxmlformats-officedocument.presentationml.slide+xml"/>
  <Override PartName="/ppt/notesSlides/notesSlide201.xml" ContentType="application/vnd.openxmlformats-officedocument.presentationml.notesSlide+xml"/>
  <Override PartName="/ppt/notesSlides/notesSlide346.xml" ContentType="application/vnd.openxmlformats-officedocument.presentationml.notesSlide+xml"/>
  <Override PartName="/ppt/notesSlides/notesSlide393.xml" ContentType="application/vnd.openxmlformats-officedocument.presentationml.notesSlide+xml"/>
  <Override PartName="/ppt/slides/slide117.xml" ContentType="application/vnd.openxmlformats-officedocument.presentationml.slide+xml"/>
  <Override PartName="/ppt/slides/slide164.xml" ContentType="application/vnd.openxmlformats-officedocument.presentationml.slide+xml"/>
  <Override PartName="/ppt/slides/slide448.xml" ContentType="application/vnd.openxmlformats-officedocument.presentationml.slide+xml"/>
  <Override PartName="/ppt/slides/slide495.xml" ContentType="application/vnd.openxmlformats-officedocument.presentationml.slide+xml"/>
  <Override PartName="/ppt/notesSlides/notesSlide138.xml" ContentType="application/vnd.openxmlformats-officedocument.presentationml.notesSlide+xml"/>
  <Override PartName="/ppt/notesSlides/notesSlide185.xml" ContentType="application/vnd.openxmlformats-officedocument.presentationml.notesSlide+xml"/>
  <Override PartName="/ppt/notesSlides/notesSlide324.xml" ContentType="application/vnd.openxmlformats-officedocument.presentationml.notesSlide+xml"/>
  <Override PartName="/ppt/notesSlides/notesSlide371.xml" ContentType="application/vnd.openxmlformats-officedocument.presentationml.notesSlide+xml"/>
  <Override PartName="/ppt/notesSlides/notesSlide469.xml" ContentType="application/vnd.openxmlformats-officedocument.presentationml.notesSlide+xml"/>
  <Override PartName="/ppt/slides/slide69.xml" ContentType="application/vnd.openxmlformats-officedocument.presentationml.slide+xml"/>
  <Override PartName="/ppt/slides/slide287.xml" ContentType="application/vnd.openxmlformats-officedocument.presentationml.slide+xml"/>
  <Override PartName="/ppt/slides/slide303.xml" ContentType="application/vnd.openxmlformats-officedocument.presentationml.slide+xml"/>
  <Override PartName="/ppt/slides/slide350.xml" ContentType="application/vnd.openxmlformats-officedocument.presentationml.slide+xml"/>
  <Override PartName="/ppt/notesSlides/notesSlide116.xml" ContentType="application/vnd.openxmlformats-officedocument.presentationml.notesSlide+xml"/>
  <Override PartName="/ppt/notesSlides/notesSlide163.xml" ContentType="application/vnd.openxmlformats-officedocument.presentationml.notesSlide+xml"/>
  <Override PartName="/ppt/notesSlides/notesSlide447.xml" ContentType="application/vnd.openxmlformats-officedocument.presentationml.notesSlide+xml"/>
  <Override PartName="/ppt/notesSlides/notesSlide494.xml" ContentType="application/vnd.openxmlformats-officedocument.presentationml.notesSlide+xml"/>
  <Override PartName="/ppt/slides/slide47.xml" ContentType="application/vnd.openxmlformats-officedocument.presentationml.slide+xml"/>
  <Override PartName="/ppt/slides/slide426.xml" ContentType="application/vnd.openxmlformats-officedocument.presentationml.slide+xml"/>
  <Override PartName="/ppt/notesSlides/notesSlide239.xml" ContentType="application/vnd.openxmlformats-officedocument.presentationml.notesSlide+xml"/>
  <Override PartName="/ppt/slides/slide120.xml" ContentType="application/vnd.openxmlformats-officedocument.presentationml.slide+xml"/>
  <Override PartName="/ppt/slides/slide265.xml" ContentType="application/vnd.openxmlformats-officedocument.presentationml.slide+xml"/>
  <Override PartName="/ppt/notesSlides/notesSlide38.xml" ContentType="application/vnd.openxmlformats-officedocument.presentationml.notesSlide+xml"/>
  <Override PartName="/ppt/notesSlides/notesSlide425.xml" ContentType="application/vnd.openxmlformats-officedocument.presentationml.notesSlide+xml"/>
  <Override PartName="/ppt/slides/slide72.xml" ContentType="application/vnd.openxmlformats-officedocument.presentationml.slide+xml"/>
  <Override PartName="/ppt/slides/slide451.xml" ContentType="application/vnd.openxmlformats-officedocument.presentationml.slide+xml"/>
  <Override PartName="/ppt/notesSlides/notesSlide264.xml" ContentType="application/vnd.openxmlformats-officedocument.presentationml.notesSlide+xml"/>
  <Override PartName="/ppt/notesSlides/notesSlide450.xml" ContentType="application/vnd.openxmlformats-officedocument.presentationml.notesSlide+xml"/>
  <Override PartName="/ppt/slides/slide290.xml" ContentType="application/vnd.openxmlformats-officedocument.presentationml.slide+xml"/>
  <Override PartName="/ppt/notesSlides/notesSlide63.xml" ContentType="application/vnd.openxmlformats-officedocument.presentationml.notesSlide+xml"/>
  <Override PartName="/ppt/slides/slide221.xml" ContentType="application/vnd.openxmlformats-officedocument.presentationml.slide+xml"/>
  <Override PartName="/ppt/slides/slide366.xml" ContentType="application/vnd.openxmlformats-officedocument.presentationml.slide+xml"/>
  <Override PartName="/ppt/notesSlides/notesSlide179.xml" ContentType="application/vnd.openxmlformats-officedocument.presentationml.notesSlide+xml"/>
  <Override PartName="/ppt/slides/slide391.xml" ContentType="application/vnd.openxmlformats-officedocument.presentationml.slide+xml"/>
  <Override PartName="/ppt/notesSlides/notesSlide220.xml" ContentType="application/vnd.openxmlformats-officedocument.presentationml.notesSlide+xml"/>
  <Override PartName="/ppt/notesSlides/notesSlide365.xml" ContentType="application/vnd.openxmlformats-officedocument.presentationml.notesSlide+xml"/>
  <Override PartName="/ppt/slides/slide136.xml" ContentType="application/vnd.openxmlformats-officedocument.presentationml.slide+xml"/>
  <Override PartName="/ppt/slides/slide467.xml" ContentType="application/vnd.openxmlformats-officedocument.presentationml.slide+xml"/>
  <Override PartName="/ppt/notesSlides/notesSlide390.xml" ContentType="application/vnd.openxmlformats-officedocument.presentationml.notesSlide+xml"/>
  <Override PartName="/ppt/slides/slide88.xml" ContentType="application/vnd.openxmlformats-officedocument.presentationml.slide+xml"/>
  <Override PartName="/ppt/slides/slide322.xml" ContentType="application/vnd.openxmlformats-officedocument.presentationml.slide+xml"/>
  <Override PartName="/ppt/notesSlides/notesSlide135.xml" ContentType="application/vnd.openxmlformats-officedocument.presentationml.notesSlide+xml"/>
  <Override PartName="/ppt/notesSlides/notesSlide466.xml" ContentType="application/vnd.openxmlformats-officedocument.presentationml.notesSlide+xml"/>
  <Override PartName="/ppt/slides/slide19.xml" ContentType="application/vnd.openxmlformats-officedocument.presentationml.slide+xml"/>
  <Override PartName="/ppt/slides/slide161.xml" ContentType="application/vnd.openxmlformats-officedocument.presentationml.slide+xml"/>
  <Override PartName="/ppt/slides/slide492.xml" ContentType="application/vnd.openxmlformats-officedocument.presentationml.slide+xml"/>
  <Override PartName="/ppt/notesSlides/notesSlide79.xml" ContentType="application/vnd.openxmlformats-officedocument.presentationml.notesSlide+xml"/>
  <Override PartName="/ppt/notesSlides/notesSlide321.xml" ContentType="application/vnd.openxmlformats-officedocument.presentationml.notesSlide+xml"/>
  <Override PartName="/ppt/slides/slide237.xml" ContentType="application/vnd.openxmlformats-officedocument.presentationml.slide+xml"/>
  <Override PartName="/ppt/slides/slide423.xml" ContentType="application/vnd.openxmlformats-officedocument.presentationml.slide+xml"/>
  <Override PartName="/ppt/theme/theme2.xml" ContentType="application/vnd.openxmlformats-officedocument.theme+xml"/>
  <Override PartName="/ppt/notesSlides/notesSlide160.xml" ContentType="application/vnd.openxmlformats-officedocument.presentationml.notesSlide+xml"/>
  <Override PartName="/ppt/notesSlides/notesSlide491.xml" ContentType="application/vnd.openxmlformats-officedocument.presentationml.notesSlide+xml"/>
  <Override PartName="/ppt/slides/slide44.xml" ContentType="application/vnd.openxmlformats-officedocument.presentationml.slide+xml"/>
  <Override PartName="/ppt/slides/slide262.xml" ContentType="application/vnd.openxmlformats-officedocument.presentationml.slide+xml"/>
  <Override PartName="/ppt/notesSlides/notesSlide236.xml" ContentType="application/vnd.openxmlformats-officedocument.presentationml.notesSlide+xml"/>
  <Override PartName="/ppt/notesSlides/notesSlide422.xml" ContentType="application/vnd.openxmlformats-officedocument.presentationml.notesSlide+xml"/>
  <Override PartName="/ppt/notesSlides/notesSlide35.xml" ContentType="application/vnd.openxmlformats-officedocument.presentationml.notesSlide+xml"/>
  <Override PartName="/ppt/notesSlides/notesSlide261.xml" ContentType="application/vnd.openxmlformats-officedocument.presentationml.notesSlide+xml"/>
  <Override PartName="/ppt/slides/slide338.xml" ContentType="application/vnd.openxmlformats-officedocument.presentationml.slide+xml"/>
  <Override PartName="/ppt/notesSlides/notesSlide60.xml" ContentType="application/vnd.openxmlformats-officedocument.presentationml.notesSlide+xml"/>
  <Override PartName="/ppt/notesSlides/notesSlide337.xml" ContentType="application/vnd.openxmlformats-officedocument.presentationml.notesSlide+xml"/>
  <Override PartName="/ppt/slides/slide177.xml" ContentType="application/vnd.openxmlformats-officedocument.presentationml.slide+xml"/>
  <Override PartName="/ppt/slides/slide363.xml" ContentType="application/vnd.openxmlformats-officedocument.presentationml.slide+xml"/>
  <Override PartName="/ppt/notesSlides/notesSlide176.xml" ContentType="application/vnd.openxmlformats-officedocument.presentationml.notesSlide+xml"/>
  <Override PartName="/ppt/slides/slide108.xml" ContentType="application/vnd.openxmlformats-officedocument.presentationml.slide+xml"/>
  <Override PartName="/ppt/slides/slide439.xml" ContentType="application/vnd.openxmlformats-officedocument.presentationml.slide+xml"/>
  <Override PartName="/ppt/notesSlides/notesSlide362.xml" ContentType="application/vnd.openxmlformats-officedocument.presentationml.notesSlide+xml"/>
  <Override PartName="/ppt/slides/slide278.xml" ContentType="application/vnd.openxmlformats-officedocument.presentationml.slide+xml"/>
  <Override PartName="/ppt/notesSlides/notesSlide107.xml" ContentType="application/vnd.openxmlformats-officedocument.presentationml.notesSlide+xml"/>
  <Override PartName="/ppt/notesSlides/notesSlide438.xml" ContentType="application/vnd.openxmlformats-officedocument.presentationml.notesSlide+xml"/>
  <Override PartName="/ppt/slides/slide85.xml" ContentType="application/vnd.openxmlformats-officedocument.presentationml.slide+xml"/>
  <Override PartName="/ppt/slides/slide133.xml" ContentType="application/vnd.openxmlformats-officedocument.presentationml.slide+xml"/>
  <Override PartName="/ppt/slides/slide464.xml" ContentType="application/vnd.openxmlformats-officedocument.presentationml.slide+xml"/>
  <Override PartName="/ppt/notesSlides/notesSlide132.xml" ContentType="application/vnd.openxmlformats-officedocument.presentationml.notesSlide+xml"/>
  <Override PartName="/ppt/notesSlides/notesSlide277.xml" ContentType="application/vnd.openxmlformats-officedocument.presentationml.notesSlide+xml"/>
  <Override PartName="/ppt/slides/slide209.xml" ContentType="application/vnd.openxmlformats-officedocument.presentationml.slide+xml"/>
  <Override PartName="/ppt/notesSlides/notesSlide76.xml" ContentType="application/vnd.openxmlformats-officedocument.presentationml.notesSlide+xml"/>
  <Override PartName="/ppt/notesSlides/notesSlide463.xml" ContentType="application/vnd.openxmlformats-officedocument.presentationml.notesSlide+xml"/>
  <Override PartName="/ppt/slides/slide16.xml" ContentType="application/vnd.openxmlformats-officedocument.presentationml.slide+xml"/>
  <Override PartName="/ppt/slides/slide234.xml" ContentType="application/vnd.openxmlformats-officedocument.presentationml.slide+xml"/>
  <Override PartName="/ppt/slides/slide379.xml" ContentType="application/vnd.openxmlformats-officedocument.presentationml.slide+xml"/>
  <Override PartName="/ppt/notesSlides/notesSlide208.xml" ContentType="application/vnd.openxmlformats-officedocument.presentationml.notesSlide+xml"/>
  <Override PartName="/ppt/slides/slide41.xml" ContentType="application/vnd.openxmlformats-officedocument.presentationml.slide+xml"/>
  <Override PartName="/ppt/slides/slide420.xml" ContentType="application/vnd.openxmlformats-officedocument.presentationml.slide+xml"/>
  <Override PartName="/ppt/notesSlides/notesSlide233.xml" ContentType="application/vnd.openxmlformats-officedocument.presentationml.notesSlide+xml"/>
  <Override PartName="/ppt/notesSlides/notesSlide378.xml" ContentType="application/vnd.openxmlformats-officedocument.presentationml.notesSlide+xml"/>
  <Override PartName="/ppt/slides/slide149.xml" ContentType="application/vnd.openxmlformats-officedocument.presentationml.slide+xml"/>
  <Override PartName="/ppt/notesSlides/notesSlide32.xml" ContentType="application/vnd.openxmlformats-officedocument.presentationml.notesSlide+xml"/>
  <Override PartName="/ppt/notesSlides/notesSlide309.xml" ContentType="application/vnd.openxmlformats-officedocument.presentationml.notesSlide+xml"/>
  <Override PartName="/ppt/slides/slide335.xml" ContentType="application/vnd.openxmlformats-officedocument.presentationml.slide+xml"/>
  <Override PartName="/ppt/notesSlides/notesSlide148.xml" ContentType="application/vnd.openxmlformats-officedocument.presentationml.notesSlide+xml"/>
  <Override PartName="/ppt/slides/slide174.xml" ContentType="application/vnd.openxmlformats-officedocument.presentationml.slide+xml"/>
  <Override PartName="/ppt/notesSlides/notesSlide334.xml" ContentType="application/vnd.openxmlformats-officedocument.presentationml.notesSlide+xml"/>
  <Override PartName="/ppt/notesSlides/notesSlide479.xml" ContentType="application/vnd.openxmlformats-officedocument.presentationml.notesSlide+xml"/>
  <Override PartName="/ppt/slides/slide7.xml" ContentType="application/vnd.openxmlformats-officedocument.presentationml.slide+xml"/>
  <Override PartName="/ppt/slides/slide360.xml" ContentType="application/vnd.openxmlformats-officedocument.presentationml.slide+xml"/>
  <Override PartName="/ppt/slideLayouts/slideLayout9.xml" ContentType="application/vnd.openxmlformats-officedocument.presentationml.slideLayout+xml"/>
  <Override PartName="/ppt/notesSlides/notesSlide173.xml" ContentType="application/vnd.openxmlformats-officedocument.presentationml.notesSlide+xml"/>
  <Override PartName="/ppt/slides/slide57.xml" ContentType="application/vnd.openxmlformats-officedocument.presentationml.slide+xml"/>
  <Override PartName="/ppt/slides/slide105.xml" ContentType="application/vnd.openxmlformats-officedocument.presentationml.slide+xml"/>
  <Override PartName="/ppt/slides/slide436.xml" ContentType="application/vnd.openxmlformats-officedocument.presentationml.slide+xml"/>
  <Override PartName="/ppt/notesSlides/notesSlide104.xml" ContentType="application/vnd.openxmlformats-officedocument.presentationml.notesSlide+xml"/>
  <Override PartName="/ppt/notesSlides/notesSlide249.xml" ContentType="application/vnd.openxmlformats-officedocument.presentationml.notesSlide+xml"/>
  <Override PartName="/ppt/slides/slide130.xml" ContentType="application/vnd.openxmlformats-officedocument.presentationml.slide+xml"/>
  <Override PartName="/ppt/slides/slide275.xml" ContentType="application/vnd.openxmlformats-officedocument.presentationml.slide+xml"/>
  <Override PartName="/ppt/slides/slide461.xml" ContentType="application/vnd.openxmlformats-officedocument.presentationml.slide+xml"/>
  <Override PartName="/ppt/notesSlides/notesSlide48.xml" ContentType="application/vnd.openxmlformats-officedocument.presentationml.notesSlide+xml"/>
  <Override PartName="/ppt/notesSlides/notesSlide435.xml" ContentType="application/vnd.openxmlformats-officedocument.presentationml.notesSlide+xml"/>
  <Override PartName="/ppt/slides/slide82.xml" ContentType="application/vnd.openxmlformats-officedocument.presentationml.slide+xml"/>
  <Override PartName="/ppt/slides/slide206.xml" ContentType="application/vnd.openxmlformats-officedocument.presentationml.slide+xml"/>
  <Override PartName="/ppt/notesSlides/notesSlide274.xml" ContentType="application/vnd.openxmlformats-officedocument.presentationml.notesSlide+xml"/>
  <Override PartName="/ppt/notesSlides/notesSlide460.xml" ContentType="application/vnd.openxmlformats-officedocument.presentationml.notesSlide+xml"/>
  <Override PartName="/ppt/slides/slide13.xml" ContentType="application/vnd.openxmlformats-officedocument.presentationml.slide+xml"/>
  <Override PartName="/ppt/slides/slide376.xml" ContentType="application/vnd.openxmlformats-officedocument.presentationml.slide+xml"/>
  <Override PartName="/ppt/notesSlides/notesSlide73.xml" ContentType="application/vnd.openxmlformats-officedocument.presentationml.notesSlide+xml"/>
  <Override PartName="/ppt/notesSlides/notesSlide205.xml" ContentType="application/vnd.openxmlformats-officedocument.presentationml.notesSlide+xml"/>
  <Override PartName="/ppt/slides/slide231.xml" ContentType="application/vnd.openxmlformats-officedocument.presentationml.slide+xml"/>
  <Override PartName="/ppt/notesSlides/notesSlide189.xml" ContentType="application/vnd.openxmlformats-officedocument.presentationml.notesSlide+xml"/>
  <Override PartName="/ppt/notesSlides/notesSlide375.xml" ContentType="application/vnd.openxmlformats-officedocument.presentationml.notesSlide+xml"/>
  <Override PartName="/ppt/slides/slide307.xml" ContentType="application/vnd.openxmlformats-officedocument.presentationml.slide+xml"/>
  <Override PartName="/ppt/notesSlides/notesSlide230.xml" ContentType="application/vnd.openxmlformats-officedocument.presentationml.notesSlide+xml"/>
  <Override PartName="/ppt/slides/slide98.xml" ContentType="application/vnd.openxmlformats-officedocument.presentationml.slide+xml"/>
  <Override PartName="/ppt/slides/slide146.xml" ContentType="application/vnd.openxmlformats-officedocument.presentationml.slide+xml"/>
  <Override PartName="/ppt/slides/slide332.xml" ContentType="application/vnd.openxmlformats-officedocument.presentationml.slide+xml"/>
  <Override PartName="/ppt/slides/slide477.xml" ContentType="application/vnd.openxmlformats-officedocument.presentationml.slide+xml"/>
  <Override PartName="/ppt/notesSlides/notesSlide306.xml" ContentType="application/vnd.openxmlformats-officedocument.presentationml.notesSlide+xml"/>
  <Override PartName="/ppt/slides/slide171.xml" ContentType="application/vnd.openxmlformats-officedocument.presentationml.slide+xml"/>
  <Override PartName="/ppt/notesSlides/notesSlide89.xml" ContentType="application/vnd.openxmlformats-officedocument.presentationml.notesSlide+xml"/>
  <Override PartName="/ppt/notesSlides/notesSlide145.xml" ContentType="application/vnd.openxmlformats-officedocument.presentationml.notesSlide+xml"/>
  <Override PartName="/ppt/notesSlides/notesSlide331.xml" ContentType="application/vnd.openxmlformats-officedocument.presentationml.notesSlide+xml"/>
  <Override PartName="/ppt/notesSlides/notesSlide476.xml" ContentType="application/vnd.openxmlformats-officedocument.presentationml.notesSlide+xml"/>
  <Override PartName="/ppt/slides/slide29.xml" ContentType="application/vnd.openxmlformats-officedocument.presentationml.slide+xml"/>
  <Override PartName="/ppt/slides/slide408.xml" ContentType="application/vnd.openxmlformats-officedocument.presentationml.slide+xml"/>
  <Override PartName="/ppt/notesSlides/notesSlide170.xml" ContentType="application/vnd.openxmlformats-officedocument.presentationml.notesSlide+xml"/>
  <Override PartName="/ppt/notesSlides/notesSlide407.xml" ContentType="application/vnd.openxmlformats-officedocument.presentationml.notesSlide+xml"/>
  <Override PartName="/ppt/slides/slide4.xml" ContentType="application/vnd.openxmlformats-officedocument.presentationml.slide+xml"/>
  <Override PartName="/ppt/slides/slide54.xml" ContentType="application/vnd.openxmlformats-officedocument.presentationml.slide+xml"/>
  <Override PartName="/ppt/slides/slide102.xml" ContentType="application/vnd.openxmlformats-officedocument.presentationml.slide+xml"/>
  <Override PartName="/ppt/slides/slide247.xml" ContentType="application/vnd.openxmlformats-officedocument.presentationml.slide+xml"/>
  <Override PartName="/ppt/slides/slide433.xml" ContentType="application/vnd.openxmlformats-officedocument.presentationml.slide+xml"/>
  <Override PartName="/ppt/slideLayouts/slideLayout6.xml" ContentType="application/vnd.openxmlformats-officedocument.presentationml.slideLayout+xml"/>
  <Override PartName="/ppt/notesSlides/notesSlide246.xml" ContentType="application/vnd.openxmlformats-officedocument.presentationml.notesSlide+xml"/>
  <Override PartName="/ppt/slides/slide272.xml" ContentType="application/vnd.openxmlformats-officedocument.presentationml.slide+xml"/>
  <Override PartName="/ppt/notesSlides/notesSlide45.xml" ContentType="application/vnd.openxmlformats-officedocument.presentationml.notesSlide+xml"/>
  <Override PartName="/ppt/notesSlides/notesSlide101.xml" ContentType="application/vnd.openxmlformats-officedocument.presentationml.notesSlide+xml"/>
  <Override PartName="/ppt/notesSlides/notesSlide432.xml" ContentType="application/vnd.openxmlformats-officedocument.presentationml.notesSlide+xml"/>
  <Override PartName="/ppt/slides/slide348.xml" ContentType="application/vnd.openxmlformats-officedocument.presentationml.slide+xml"/>
  <Override PartName="/ppt/notesSlides/notesSlide271.xml" ContentType="application/vnd.openxmlformats-officedocument.presentationml.notesSlide+xml"/>
  <Override PartName="/ppt/slides/slide10.xml" ContentType="application/vnd.openxmlformats-officedocument.presentationml.slide+xml"/>
  <Override PartName="/ppt/slides/slide187.xml" ContentType="application/vnd.openxmlformats-officedocument.presentationml.slide+xml"/>
  <Override PartName="/ppt/slides/slide203.xml" ContentType="application/vnd.openxmlformats-officedocument.presentationml.slide+xml"/>
  <Override PartName="/ppt/notesSlides/notesSlide70.xml" ContentType="application/vnd.openxmlformats-officedocument.presentationml.notesSlide+xml"/>
  <Override PartName="/ppt/notesSlides/notesSlide347.xml" ContentType="application/vnd.openxmlformats-officedocument.presentationml.notesSlide+xml"/>
  <Override PartName="/ppt/slides/slide373.xml" ContentType="application/vnd.openxmlformats-officedocument.presentationml.slide+xml"/>
  <Override PartName="/ppt/notesSlides/notesSlide186.xml" ContentType="application/vnd.openxmlformats-officedocument.presentationml.notesSlide+xml"/>
  <Override PartName="/ppt/notesSlides/notesSlide202.xml" ContentType="application/vnd.openxmlformats-officedocument.presentationml.notesSlide+xml"/>
  <Override PartName="/ppt/slides/slide118.xml" ContentType="application/vnd.openxmlformats-officedocument.presentationml.slide+xml"/>
  <Override PartName="/ppt/slides/slide304.xml" ContentType="application/vnd.openxmlformats-officedocument.presentationml.slide+xml"/>
  <Override PartName="/ppt/slides/slide449.xml" ContentType="application/vnd.openxmlformats-officedocument.presentationml.slide+xml"/>
  <Override PartName="/ppt/notesSlides/notesSlide372.xml" ContentType="application/vnd.openxmlformats-officedocument.presentationml.notesSlide+xml"/>
  <Override PartName="/ppt/slides/slide143.xml" ContentType="application/vnd.openxmlformats-officedocument.presentationml.slide+xml"/>
  <Override PartName="/ppt/slides/slide288.xml" ContentType="application/vnd.openxmlformats-officedocument.presentationml.slide+xml"/>
  <Override PartName="/ppt/notesSlides/notesSlide117.xml" ContentType="application/vnd.openxmlformats-officedocument.presentationml.notesSlide+xml"/>
  <Override PartName="/ppt/notesSlides/notesSlide303.xml" ContentType="application/vnd.openxmlformats-officedocument.presentationml.notesSlide+xml"/>
  <Override PartName="/ppt/notesSlides/notesSlide448.xml" ContentType="application/vnd.openxmlformats-officedocument.presentationml.notesSlide+xml"/>
  <Override PartName="/ppt/slides/slide95.xml" ContentType="application/vnd.openxmlformats-officedocument.presentationml.slide+xml"/>
  <Override PartName="/ppt/slides/slide474.xml" ContentType="application/vnd.openxmlformats-officedocument.presentationml.slide+xml"/>
  <Override PartName="/ppt/notesSlides/notesSlide142.xml" ContentType="application/vnd.openxmlformats-officedocument.presentationml.notesSlide+xml"/>
  <Override PartName="/ppt/notesSlides/notesSlide287.xml" ContentType="application/vnd.openxmlformats-officedocument.presentationml.notesSlide+xml"/>
  <Override PartName="/ppt/notesSlides/notesSlide473.xml" ContentType="application/vnd.openxmlformats-officedocument.presentationml.notesSlide+xml"/>
  <Override PartName="/ppt/slides/slide26.xml" ContentType="application/vnd.openxmlformats-officedocument.presentationml.slide+xml"/>
  <Override PartName="/ppt/slides/slide219.xml" ContentType="application/vnd.openxmlformats-officedocument.presentationml.slide+xml"/>
  <Override PartName="/ppt/slides/slide405.xml" ContentType="application/vnd.openxmlformats-officedocument.presentationml.slide+xml"/>
  <Override PartName="/ppt/notesSlides/notesSlide86.xml" ContentType="application/vnd.openxmlformats-officedocument.presentationml.notesSlide+xml"/>
  <Override PartName="/ppt/notesSlides/notesSlide218.xml" ContentType="application/vnd.openxmlformats-officedocument.presentationml.notesSlide+xml"/>
  <Override PartName="/ppt/slides/slide1.xml" ContentType="application/vnd.openxmlformats-officedocument.presentationml.slide+xml"/>
  <Override PartName="/ppt/slides/slide244.xml" ContentType="application/vnd.openxmlformats-officedocument.presentationml.slide+xml"/>
  <Override PartName="/ppt/slides/slide389.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404.xml" ContentType="application/vnd.openxmlformats-officedocument.presentationml.notesSlide+xml"/>
  <Override PartName="/ppt/slides/slide51.xml" ContentType="application/vnd.openxmlformats-officedocument.presentationml.slide+xml"/>
  <Override PartName="/ppt/slides/slide430.xml" ContentType="application/vnd.openxmlformats-officedocument.presentationml.slide+xml"/>
  <Override PartName="/ppt/notesSlides/notesSlide243.xml" ContentType="application/vnd.openxmlformats-officedocument.presentationml.notesSlide+xml"/>
  <Override PartName="/ppt/notesSlides/notesSlide388.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4"/>
  </p:notesMasterIdLst>
  <p:handoutMasterIdLst>
    <p:handoutMasterId r:id="rId505"/>
  </p:handoutMasterIdLst>
  <p:sldIdLst>
    <p:sldId id="259"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352" r:id="rId29"/>
    <p:sldId id="351" r:id="rId30"/>
    <p:sldId id="354" r:id="rId31"/>
    <p:sldId id="355" r:id="rId32"/>
    <p:sldId id="356" r:id="rId33"/>
    <p:sldId id="357" r:id="rId34"/>
    <p:sldId id="358" r:id="rId35"/>
    <p:sldId id="286" r:id="rId36"/>
    <p:sldId id="287" r:id="rId37"/>
    <p:sldId id="289" r:id="rId38"/>
    <p:sldId id="288" r:id="rId39"/>
    <p:sldId id="290" r:id="rId40"/>
    <p:sldId id="291" r:id="rId41"/>
    <p:sldId id="292" r:id="rId42"/>
    <p:sldId id="293" r:id="rId43"/>
    <p:sldId id="294" r:id="rId44"/>
    <p:sldId id="295" r:id="rId45"/>
    <p:sldId id="296" r:id="rId46"/>
    <p:sldId id="297" r:id="rId47"/>
    <p:sldId id="306" r:id="rId48"/>
    <p:sldId id="307" r:id="rId49"/>
    <p:sldId id="308" r:id="rId50"/>
    <p:sldId id="768" r:id="rId51"/>
    <p:sldId id="770" r:id="rId52"/>
    <p:sldId id="771" r:id="rId53"/>
    <p:sldId id="310" r:id="rId54"/>
    <p:sldId id="311" r:id="rId55"/>
    <p:sldId id="312" r:id="rId56"/>
    <p:sldId id="313" r:id="rId57"/>
    <p:sldId id="314" r:id="rId58"/>
    <p:sldId id="315" r:id="rId59"/>
    <p:sldId id="316" r:id="rId60"/>
    <p:sldId id="317" r:id="rId61"/>
    <p:sldId id="318" r:id="rId62"/>
    <p:sldId id="319" r:id="rId63"/>
    <p:sldId id="320" r:id="rId64"/>
    <p:sldId id="321" r:id="rId65"/>
    <p:sldId id="322" r:id="rId66"/>
    <p:sldId id="323" r:id="rId67"/>
    <p:sldId id="324" r:id="rId68"/>
    <p:sldId id="325" r:id="rId69"/>
    <p:sldId id="326" r:id="rId70"/>
    <p:sldId id="327" r:id="rId71"/>
    <p:sldId id="328" r:id="rId72"/>
    <p:sldId id="329" r:id="rId73"/>
    <p:sldId id="330" r:id="rId74"/>
    <p:sldId id="331" r:id="rId75"/>
    <p:sldId id="332" r:id="rId76"/>
    <p:sldId id="333" r:id="rId77"/>
    <p:sldId id="334" r:id="rId78"/>
    <p:sldId id="335" r:id="rId79"/>
    <p:sldId id="336" r:id="rId80"/>
    <p:sldId id="337" r:id="rId81"/>
    <p:sldId id="338" r:id="rId82"/>
    <p:sldId id="339" r:id="rId83"/>
    <p:sldId id="340" r:id="rId84"/>
    <p:sldId id="341" r:id="rId85"/>
    <p:sldId id="342" r:id="rId86"/>
    <p:sldId id="343" r:id="rId87"/>
    <p:sldId id="344" r:id="rId88"/>
    <p:sldId id="345" r:id="rId89"/>
    <p:sldId id="346" r:id="rId90"/>
    <p:sldId id="347" r:id="rId91"/>
    <p:sldId id="348" r:id="rId92"/>
    <p:sldId id="349" r:id="rId93"/>
    <p:sldId id="359" r:id="rId94"/>
    <p:sldId id="360" r:id="rId95"/>
    <p:sldId id="361" r:id="rId96"/>
    <p:sldId id="362" r:id="rId97"/>
    <p:sldId id="363" r:id="rId98"/>
    <p:sldId id="364" r:id="rId99"/>
    <p:sldId id="365" r:id="rId100"/>
    <p:sldId id="366" r:id="rId101"/>
    <p:sldId id="367" r:id="rId102"/>
    <p:sldId id="368" r:id="rId103"/>
    <p:sldId id="369" r:id="rId104"/>
    <p:sldId id="370" r:id="rId105"/>
    <p:sldId id="371" r:id="rId106"/>
    <p:sldId id="372" r:id="rId107"/>
    <p:sldId id="373" r:id="rId108"/>
    <p:sldId id="374" r:id="rId109"/>
    <p:sldId id="375" r:id="rId110"/>
    <p:sldId id="376" r:id="rId111"/>
    <p:sldId id="377" r:id="rId112"/>
    <p:sldId id="378" r:id="rId113"/>
    <p:sldId id="379" r:id="rId114"/>
    <p:sldId id="380" r:id="rId115"/>
    <p:sldId id="381" r:id="rId116"/>
    <p:sldId id="382" r:id="rId117"/>
    <p:sldId id="383" r:id="rId118"/>
    <p:sldId id="384" r:id="rId119"/>
    <p:sldId id="385" r:id="rId120"/>
    <p:sldId id="386" r:id="rId121"/>
    <p:sldId id="387" r:id="rId122"/>
    <p:sldId id="388" r:id="rId123"/>
    <p:sldId id="389" r:id="rId124"/>
    <p:sldId id="390" r:id="rId125"/>
    <p:sldId id="391" r:id="rId126"/>
    <p:sldId id="392" r:id="rId127"/>
    <p:sldId id="393" r:id="rId128"/>
    <p:sldId id="394" r:id="rId129"/>
    <p:sldId id="395" r:id="rId130"/>
    <p:sldId id="396" r:id="rId131"/>
    <p:sldId id="397" r:id="rId132"/>
    <p:sldId id="398" r:id="rId133"/>
    <p:sldId id="399" r:id="rId134"/>
    <p:sldId id="400" r:id="rId135"/>
    <p:sldId id="401" r:id="rId136"/>
    <p:sldId id="773" r:id="rId137"/>
    <p:sldId id="402" r:id="rId138"/>
    <p:sldId id="403" r:id="rId139"/>
    <p:sldId id="404" r:id="rId140"/>
    <p:sldId id="405" r:id="rId141"/>
    <p:sldId id="406" r:id="rId142"/>
    <p:sldId id="407" r:id="rId143"/>
    <p:sldId id="408" r:id="rId144"/>
    <p:sldId id="409" r:id="rId145"/>
    <p:sldId id="410" r:id="rId146"/>
    <p:sldId id="411" r:id="rId147"/>
    <p:sldId id="412" r:id="rId148"/>
    <p:sldId id="413" r:id="rId149"/>
    <p:sldId id="414" r:id="rId150"/>
    <p:sldId id="415" r:id="rId151"/>
    <p:sldId id="416" r:id="rId152"/>
    <p:sldId id="417" r:id="rId153"/>
    <p:sldId id="418" r:id="rId154"/>
    <p:sldId id="419" r:id="rId155"/>
    <p:sldId id="420" r:id="rId156"/>
    <p:sldId id="421" r:id="rId157"/>
    <p:sldId id="422" r:id="rId158"/>
    <p:sldId id="423" r:id="rId159"/>
    <p:sldId id="424" r:id="rId160"/>
    <p:sldId id="425" r:id="rId161"/>
    <p:sldId id="426" r:id="rId162"/>
    <p:sldId id="427" r:id="rId163"/>
    <p:sldId id="428" r:id="rId164"/>
    <p:sldId id="429" r:id="rId165"/>
    <p:sldId id="430" r:id="rId166"/>
    <p:sldId id="431" r:id="rId167"/>
    <p:sldId id="432" r:id="rId168"/>
    <p:sldId id="433" r:id="rId169"/>
    <p:sldId id="434" r:id="rId170"/>
    <p:sldId id="435" r:id="rId171"/>
    <p:sldId id="436" r:id="rId172"/>
    <p:sldId id="437" r:id="rId173"/>
    <p:sldId id="438" r:id="rId174"/>
    <p:sldId id="439" r:id="rId175"/>
    <p:sldId id="440" r:id="rId176"/>
    <p:sldId id="441" r:id="rId177"/>
    <p:sldId id="442" r:id="rId178"/>
    <p:sldId id="443" r:id="rId179"/>
    <p:sldId id="444" r:id="rId180"/>
    <p:sldId id="445" r:id="rId181"/>
    <p:sldId id="446" r:id="rId182"/>
    <p:sldId id="447" r:id="rId183"/>
    <p:sldId id="448" r:id="rId184"/>
    <p:sldId id="449" r:id="rId185"/>
    <p:sldId id="450" r:id="rId186"/>
    <p:sldId id="451" r:id="rId187"/>
    <p:sldId id="452" r:id="rId188"/>
    <p:sldId id="453" r:id="rId189"/>
    <p:sldId id="454" r:id="rId190"/>
    <p:sldId id="455" r:id="rId191"/>
    <p:sldId id="456" r:id="rId192"/>
    <p:sldId id="457" r:id="rId193"/>
    <p:sldId id="458" r:id="rId194"/>
    <p:sldId id="459" r:id="rId195"/>
    <p:sldId id="460" r:id="rId196"/>
    <p:sldId id="461" r:id="rId197"/>
    <p:sldId id="462" r:id="rId198"/>
    <p:sldId id="463" r:id="rId199"/>
    <p:sldId id="464" r:id="rId200"/>
    <p:sldId id="465" r:id="rId201"/>
    <p:sldId id="466" r:id="rId202"/>
    <p:sldId id="467" r:id="rId203"/>
    <p:sldId id="468" r:id="rId204"/>
    <p:sldId id="469" r:id="rId205"/>
    <p:sldId id="470" r:id="rId206"/>
    <p:sldId id="471" r:id="rId207"/>
    <p:sldId id="472" r:id="rId208"/>
    <p:sldId id="473" r:id="rId209"/>
    <p:sldId id="474" r:id="rId210"/>
    <p:sldId id="475" r:id="rId211"/>
    <p:sldId id="476" r:id="rId212"/>
    <p:sldId id="477" r:id="rId213"/>
    <p:sldId id="478" r:id="rId214"/>
    <p:sldId id="479" r:id="rId215"/>
    <p:sldId id="480" r:id="rId216"/>
    <p:sldId id="481" r:id="rId217"/>
    <p:sldId id="482" r:id="rId218"/>
    <p:sldId id="483" r:id="rId219"/>
    <p:sldId id="484" r:id="rId220"/>
    <p:sldId id="485" r:id="rId221"/>
    <p:sldId id="486" r:id="rId222"/>
    <p:sldId id="487" r:id="rId223"/>
    <p:sldId id="488" r:id="rId224"/>
    <p:sldId id="489" r:id="rId225"/>
    <p:sldId id="490" r:id="rId226"/>
    <p:sldId id="491" r:id="rId227"/>
    <p:sldId id="492" r:id="rId228"/>
    <p:sldId id="493" r:id="rId229"/>
    <p:sldId id="494" r:id="rId230"/>
    <p:sldId id="495" r:id="rId231"/>
    <p:sldId id="496" r:id="rId232"/>
    <p:sldId id="497" r:id="rId233"/>
    <p:sldId id="498" r:id="rId234"/>
    <p:sldId id="499" r:id="rId235"/>
    <p:sldId id="500" r:id="rId236"/>
    <p:sldId id="501" r:id="rId237"/>
    <p:sldId id="502" r:id="rId238"/>
    <p:sldId id="503" r:id="rId239"/>
    <p:sldId id="504" r:id="rId240"/>
    <p:sldId id="505" r:id="rId241"/>
    <p:sldId id="506" r:id="rId242"/>
    <p:sldId id="507" r:id="rId243"/>
    <p:sldId id="508" r:id="rId244"/>
    <p:sldId id="509" r:id="rId245"/>
    <p:sldId id="510" r:id="rId246"/>
    <p:sldId id="511" r:id="rId247"/>
    <p:sldId id="512" r:id="rId248"/>
    <p:sldId id="513" r:id="rId249"/>
    <p:sldId id="514" r:id="rId250"/>
    <p:sldId id="515" r:id="rId251"/>
    <p:sldId id="516" r:id="rId252"/>
    <p:sldId id="517" r:id="rId253"/>
    <p:sldId id="518" r:id="rId254"/>
    <p:sldId id="519" r:id="rId255"/>
    <p:sldId id="520" r:id="rId256"/>
    <p:sldId id="521" r:id="rId257"/>
    <p:sldId id="522" r:id="rId258"/>
    <p:sldId id="523" r:id="rId259"/>
    <p:sldId id="524" r:id="rId260"/>
    <p:sldId id="525" r:id="rId261"/>
    <p:sldId id="526" r:id="rId262"/>
    <p:sldId id="527" r:id="rId263"/>
    <p:sldId id="528" r:id="rId264"/>
    <p:sldId id="529" r:id="rId265"/>
    <p:sldId id="530" r:id="rId266"/>
    <p:sldId id="531" r:id="rId267"/>
    <p:sldId id="532" r:id="rId268"/>
    <p:sldId id="533" r:id="rId269"/>
    <p:sldId id="534" r:id="rId270"/>
    <p:sldId id="535" r:id="rId271"/>
    <p:sldId id="536" r:id="rId272"/>
    <p:sldId id="537" r:id="rId273"/>
    <p:sldId id="538" r:id="rId274"/>
    <p:sldId id="539" r:id="rId275"/>
    <p:sldId id="540" r:id="rId276"/>
    <p:sldId id="541" r:id="rId277"/>
    <p:sldId id="542" r:id="rId278"/>
    <p:sldId id="543" r:id="rId279"/>
    <p:sldId id="544" r:id="rId280"/>
    <p:sldId id="545" r:id="rId281"/>
    <p:sldId id="546" r:id="rId282"/>
    <p:sldId id="547" r:id="rId283"/>
    <p:sldId id="548" r:id="rId284"/>
    <p:sldId id="549" r:id="rId285"/>
    <p:sldId id="550" r:id="rId286"/>
    <p:sldId id="551" r:id="rId287"/>
    <p:sldId id="552" r:id="rId288"/>
    <p:sldId id="553" r:id="rId289"/>
    <p:sldId id="554" r:id="rId290"/>
    <p:sldId id="555" r:id="rId291"/>
    <p:sldId id="556" r:id="rId292"/>
    <p:sldId id="557" r:id="rId293"/>
    <p:sldId id="558" r:id="rId294"/>
    <p:sldId id="559" r:id="rId295"/>
    <p:sldId id="560" r:id="rId296"/>
    <p:sldId id="561" r:id="rId297"/>
    <p:sldId id="562" r:id="rId298"/>
    <p:sldId id="563" r:id="rId299"/>
    <p:sldId id="564" r:id="rId300"/>
    <p:sldId id="565" r:id="rId301"/>
    <p:sldId id="566" r:id="rId302"/>
    <p:sldId id="567" r:id="rId303"/>
    <p:sldId id="568" r:id="rId304"/>
    <p:sldId id="569" r:id="rId305"/>
    <p:sldId id="570" r:id="rId306"/>
    <p:sldId id="571" r:id="rId307"/>
    <p:sldId id="572" r:id="rId308"/>
    <p:sldId id="573" r:id="rId309"/>
    <p:sldId id="574" r:id="rId310"/>
    <p:sldId id="575" r:id="rId311"/>
    <p:sldId id="576" r:id="rId312"/>
    <p:sldId id="577" r:id="rId313"/>
    <p:sldId id="578" r:id="rId314"/>
    <p:sldId id="579" r:id="rId315"/>
    <p:sldId id="580" r:id="rId316"/>
    <p:sldId id="581" r:id="rId317"/>
    <p:sldId id="582" r:id="rId318"/>
    <p:sldId id="583" r:id="rId319"/>
    <p:sldId id="584" r:id="rId320"/>
    <p:sldId id="585" r:id="rId321"/>
    <p:sldId id="586" r:id="rId322"/>
    <p:sldId id="587" r:id="rId323"/>
    <p:sldId id="588" r:id="rId324"/>
    <p:sldId id="589" r:id="rId325"/>
    <p:sldId id="590" r:id="rId326"/>
    <p:sldId id="591" r:id="rId327"/>
    <p:sldId id="592" r:id="rId328"/>
    <p:sldId id="593" r:id="rId329"/>
    <p:sldId id="594" r:id="rId330"/>
    <p:sldId id="595" r:id="rId331"/>
    <p:sldId id="596" r:id="rId332"/>
    <p:sldId id="597" r:id="rId333"/>
    <p:sldId id="598" r:id="rId334"/>
    <p:sldId id="599" r:id="rId335"/>
    <p:sldId id="600" r:id="rId336"/>
    <p:sldId id="601" r:id="rId337"/>
    <p:sldId id="602" r:id="rId338"/>
    <p:sldId id="603" r:id="rId339"/>
    <p:sldId id="604" r:id="rId340"/>
    <p:sldId id="605" r:id="rId341"/>
    <p:sldId id="606" r:id="rId342"/>
    <p:sldId id="607" r:id="rId343"/>
    <p:sldId id="608" r:id="rId344"/>
    <p:sldId id="609" r:id="rId345"/>
    <p:sldId id="610" r:id="rId346"/>
    <p:sldId id="611" r:id="rId347"/>
    <p:sldId id="612" r:id="rId348"/>
    <p:sldId id="613" r:id="rId349"/>
    <p:sldId id="614" r:id="rId350"/>
    <p:sldId id="615" r:id="rId351"/>
    <p:sldId id="616" r:id="rId352"/>
    <p:sldId id="617" r:id="rId353"/>
    <p:sldId id="618" r:id="rId354"/>
    <p:sldId id="619" r:id="rId355"/>
    <p:sldId id="620" r:id="rId356"/>
    <p:sldId id="621" r:id="rId357"/>
    <p:sldId id="622" r:id="rId358"/>
    <p:sldId id="623" r:id="rId359"/>
    <p:sldId id="624" r:id="rId360"/>
    <p:sldId id="625" r:id="rId361"/>
    <p:sldId id="626" r:id="rId362"/>
    <p:sldId id="627" r:id="rId363"/>
    <p:sldId id="628" r:id="rId364"/>
    <p:sldId id="629" r:id="rId365"/>
    <p:sldId id="630" r:id="rId366"/>
    <p:sldId id="631" r:id="rId367"/>
    <p:sldId id="632" r:id="rId368"/>
    <p:sldId id="633" r:id="rId369"/>
    <p:sldId id="634" r:id="rId370"/>
    <p:sldId id="635" r:id="rId371"/>
    <p:sldId id="636" r:id="rId372"/>
    <p:sldId id="637" r:id="rId373"/>
    <p:sldId id="638" r:id="rId374"/>
    <p:sldId id="639" r:id="rId375"/>
    <p:sldId id="640" r:id="rId376"/>
    <p:sldId id="641" r:id="rId377"/>
    <p:sldId id="642" r:id="rId378"/>
    <p:sldId id="643" r:id="rId379"/>
    <p:sldId id="644" r:id="rId380"/>
    <p:sldId id="645" r:id="rId381"/>
    <p:sldId id="646" r:id="rId382"/>
    <p:sldId id="647" r:id="rId383"/>
    <p:sldId id="648" r:id="rId384"/>
    <p:sldId id="649" r:id="rId385"/>
    <p:sldId id="650" r:id="rId386"/>
    <p:sldId id="651" r:id="rId387"/>
    <p:sldId id="652" r:id="rId388"/>
    <p:sldId id="653" r:id="rId389"/>
    <p:sldId id="654" r:id="rId390"/>
    <p:sldId id="655" r:id="rId391"/>
    <p:sldId id="656" r:id="rId392"/>
    <p:sldId id="657" r:id="rId393"/>
    <p:sldId id="658" r:id="rId394"/>
    <p:sldId id="659" r:id="rId395"/>
    <p:sldId id="660" r:id="rId396"/>
    <p:sldId id="661" r:id="rId397"/>
    <p:sldId id="662" r:id="rId398"/>
    <p:sldId id="663" r:id="rId399"/>
    <p:sldId id="664" r:id="rId400"/>
    <p:sldId id="665" r:id="rId401"/>
    <p:sldId id="666" r:id="rId402"/>
    <p:sldId id="667" r:id="rId403"/>
    <p:sldId id="668" r:id="rId404"/>
    <p:sldId id="669" r:id="rId405"/>
    <p:sldId id="670" r:id="rId406"/>
    <p:sldId id="671" r:id="rId407"/>
    <p:sldId id="672" r:id="rId408"/>
    <p:sldId id="673" r:id="rId409"/>
    <p:sldId id="674" r:id="rId410"/>
    <p:sldId id="675" r:id="rId411"/>
    <p:sldId id="676" r:id="rId412"/>
    <p:sldId id="677" r:id="rId413"/>
    <p:sldId id="678" r:id="rId414"/>
    <p:sldId id="679" r:id="rId415"/>
    <p:sldId id="680" r:id="rId416"/>
    <p:sldId id="681" r:id="rId417"/>
    <p:sldId id="682" r:id="rId418"/>
    <p:sldId id="683" r:id="rId419"/>
    <p:sldId id="684" r:id="rId420"/>
    <p:sldId id="685" r:id="rId421"/>
    <p:sldId id="686" r:id="rId422"/>
    <p:sldId id="687" r:id="rId423"/>
    <p:sldId id="688" r:id="rId424"/>
    <p:sldId id="689" r:id="rId425"/>
    <p:sldId id="690" r:id="rId426"/>
    <p:sldId id="691" r:id="rId427"/>
    <p:sldId id="692" r:id="rId428"/>
    <p:sldId id="693" r:id="rId429"/>
    <p:sldId id="694" r:id="rId430"/>
    <p:sldId id="695" r:id="rId431"/>
    <p:sldId id="696" r:id="rId432"/>
    <p:sldId id="697" r:id="rId433"/>
    <p:sldId id="698" r:id="rId434"/>
    <p:sldId id="699" r:id="rId435"/>
    <p:sldId id="700" r:id="rId436"/>
    <p:sldId id="701" r:id="rId437"/>
    <p:sldId id="702" r:id="rId438"/>
    <p:sldId id="703" r:id="rId439"/>
    <p:sldId id="704" r:id="rId440"/>
    <p:sldId id="705" r:id="rId441"/>
    <p:sldId id="706" r:id="rId442"/>
    <p:sldId id="707" r:id="rId443"/>
    <p:sldId id="708" r:id="rId444"/>
    <p:sldId id="709" r:id="rId445"/>
    <p:sldId id="710" r:id="rId446"/>
    <p:sldId id="711" r:id="rId447"/>
    <p:sldId id="712" r:id="rId448"/>
    <p:sldId id="713" r:id="rId449"/>
    <p:sldId id="714" r:id="rId450"/>
    <p:sldId id="715" r:id="rId451"/>
    <p:sldId id="716" r:id="rId452"/>
    <p:sldId id="717" r:id="rId453"/>
    <p:sldId id="718" r:id="rId454"/>
    <p:sldId id="719" r:id="rId455"/>
    <p:sldId id="720" r:id="rId456"/>
    <p:sldId id="721" r:id="rId457"/>
    <p:sldId id="722" r:id="rId458"/>
    <p:sldId id="723" r:id="rId459"/>
    <p:sldId id="724" r:id="rId460"/>
    <p:sldId id="725" r:id="rId461"/>
    <p:sldId id="726" r:id="rId462"/>
    <p:sldId id="727" r:id="rId463"/>
    <p:sldId id="728" r:id="rId464"/>
    <p:sldId id="729" r:id="rId465"/>
    <p:sldId id="730" r:id="rId466"/>
    <p:sldId id="731" r:id="rId467"/>
    <p:sldId id="732" r:id="rId468"/>
    <p:sldId id="733" r:id="rId469"/>
    <p:sldId id="734" r:id="rId470"/>
    <p:sldId id="735" r:id="rId471"/>
    <p:sldId id="736" r:id="rId472"/>
    <p:sldId id="737" r:id="rId473"/>
    <p:sldId id="738" r:id="rId474"/>
    <p:sldId id="739" r:id="rId475"/>
    <p:sldId id="740" r:id="rId476"/>
    <p:sldId id="741" r:id="rId477"/>
    <p:sldId id="742" r:id="rId478"/>
    <p:sldId id="743" r:id="rId479"/>
    <p:sldId id="744" r:id="rId480"/>
    <p:sldId id="745" r:id="rId481"/>
    <p:sldId id="746" r:id="rId482"/>
    <p:sldId id="747" r:id="rId483"/>
    <p:sldId id="748" r:id="rId484"/>
    <p:sldId id="749" r:id="rId485"/>
    <p:sldId id="750" r:id="rId486"/>
    <p:sldId id="751" r:id="rId487"/>
    <p:sldId id="752" r:id="rId488"/>
    <p:sldId id="753" r:id="rId489"/>
    <p:sldId id="754" r:id="rId490"/>
    <p:sldId id="755" r:id="rId491"/>
    <p:sldId id="756" r:id="rId492"/>
    <p:sldId id="757" r:id="rId493"/>
    <p:sldId id="758" r:id="rId494"/>
    <p:sldId id="759" r:id="rId495"/>
    <p:sldId id="760" r:id="rId496"/>
    <p:sldId id="761" r:id="rId497"/>
    <p:sldId id="762" r:id="rId498"/>
    <p:sldId id="763" r:id="rId499"/>
    <p:sldId id="764" r:id="rId500"/>
    <p:sldId id="765" r:id="rId501"/>
    <p:sldId id="766" r:id="rId502"/>
    <p:sldId id="767" r:id="rId50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84" y="-25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324" Type="http://schemas.openxmlformats.org/officeDocument/2006/relationships/slide" Target="slides/slide323.xml"/><Relationship Id="rId366" Type="http://schemas.openxmlformats.org/officeDocument/2006/relationships/slide" Target="slides/slide365.xml"/><Relationship Id="rId170" Type="http://schemas.openxmlformats.org/officeDocument/2006/relationships/slide" Target="slides/slide169.xml"/><Relationship Id="rId226" Type="http://schemas.openxmlformats.org/officeDocument/2006/relationships/slide" Target="slides/slide225.xml"/><Relationship Id="rId433" Type="http://schemas.openxmlformats.org/officeDocument/2006/relationships/slide" Target="slides/slide432.xml"/><Relationship Id="rId268" Type="http://schemas.openxmlformats.org/officeDocument/2006/relationships/slide" Target="slides/slide267.xml"/><Relationship Id="rId475" Type="http://schemas.openxmlformats.org/officeDocument/2006/relationships/slide" Target="slides/slide474.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335" Type="http://schemas.openxmlformats.org/officeDocument/2006/relationships/slide" Target="slides/slide334.xml"/><Relationship Id="rId377" Type="http://schemas.openxmlformats.org/officeDocument/2006/relationships/slide" Target="slides/slide376.xml"/><Relationship Id="rId500" Type="http://schemas.openxmlformats.org/officeDocument/2006/relationships/slide" Target="slides/slide499.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402" Type="http://schemas.openxmlformats.org/officeDocument/2006/relationships/slide" Target="slides/slide401.xml"/><Relationship Id="rId279" Type="http://schemas.openxmlformats.org/officeDocument/2006/relationships/slide" Target="slides/slide278.xml"/><Relationship Id="rId444" Type="http://schemas.openxmlformats.org/officeDocument/2006/relationships/slide" Target="slides/slide443.xml"/><Relationship Id="rId486" Type="http://schemas.openxmlformats.org/officeDocument/2006/relationships/slide" Target="slides/slide485.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346" Type="http://schemas.openxmlformats.org/officeDocument/2006/relationships/slide" Target="slides/slide345.xml"/><Relationship Id="rId388" Type="http://schemas.openxmlformats.org/officeDocument/2006/relationships/slide" Target="slides/slide387.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413" Type="http://schemas.openxmlformats.org/officeDocument/2006/relationships/slide" Target="slides/slide412.xml"/><Relationship Id="rId248" Type="http://schemas.openxmlformats.org/officeDocument/2006/relationships/slide" Target="slides/slide247.xml"/><Relationship Id="rId455" Type="http://schemas.openxmlformats.org/officeDocument/2006/relationships/slide" Target="slides/slide454.xml"/><Relationship Id="rId497" Type="http://schemas.openxmlformats.org/officeDocument/2006/relationships/slide" Target="slides/slide496.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357" Type="http://schemas.openxmlformats.org/officeDocument/2006/relationships/slide" Target="slides/slide356.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399" Type="http://schemas.openxmlformats.org/officeDocument/2006/relationships/slide" Target="slides/slide398.xml"/><Relationship Id="rId259" Type="http://schemas.openxmlformats.org/officeDocument/2006/relationships/slide" Target="slides/slide258.xml"/><Relationship Id="rId424" Type="http://schemas.openxmlformats.org/officeDocument/2006/relationships/slide" Target="slides/slide423.xml"/><Relationship Id="rId466" Type="http://schemas.openxmlformats.org/officeDocument/2006/relationships/slide" Target="slides/slide465.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326" Type="http://schemas.openxmlformats.org/officeDocument/2006/relationships/slide" Target="slides/slide325.xml"/><Relationship Id="rId65" Type="http://schemas.openxmlformats.org/officeDocument/2006/relationships/slide" Target="slides/slide64.xml"/><Relationship Id="rId130" Type="http://schemas.openxmlformats.org/officeDocument/2006/relationships/slide" Target="slides/slide129.xml"/><Relationship Id="rId368" Type="http://schemas.openxmlformats.org/officeDocument/2006/relationships/slide" Target="slides/slide367.xml"/><Relationship Id="rId172" Type="http://schemas.openxmlformats.org/officeDocument/2006/relationships/slide" Target="slides/slide171.xml"/><Relationship Id="rId228" Type="http://schemas.openxmlformats.org/officeDocument/2006/relationships/slide" Target="slides/slide227.xml"/><Relationship Id="rId435" Type="http://schemas.openxmlformats.org/officeDocument/2006/relationships/slide" Target="slides/slide434.xml"/><Relationship Id="rId477" Type="http://schemas.openxmlformats.org/officeDocument/2006/relationships/slide" Target="slides/slide476.xml"/><Relationship Id="rId281" Type="http://schemas.openxmlformats.org/officeDocument/2006/relationships/slide" Target="slides/slide280.xml"/><Relationship Id="rId337" Type="http://schemas.openxmlformats.org/officeDocument/2006/relationships/slide" Target="slides/slide336.xml"/><Relationship Id="rId502" Type="http://schemas.openxmlformats.org/officeDocument/2006/relationships/slide" Target="slides/slide501.xml"/><Relationship Id="rId34" Type="http://schemas.openxmlformats.org/officeDocument/2006/relationships/slide" Target="slides/slide33.xml"/><Relationship Id="rId76" Type="http://schemas.openxmlformats.org/officeDocument/2006/relationships/slide" Target="slides/slide75.xml"/><Relationship Id="rId141" Type="http://schemas.openxmlformats.org/officeDocument/2006/relationships/slide" Target="slides/slide140.xml"/><Relationship Id="rId379" Type="http://schemas.openxmlformats.org/officeDocument/2006/relationships/slide" Target="slides/slide378.xml"/><Relationship Id="rId7" Type="http://schemas.openxmlformats.org/officeDocument/2006/relationships/slide" Target="slides/slide6.xml"/><Relationship Id="rId183" Type="http://schemas.openxmlformats.org/officeDocument/2006/relationships/slide" Target="slides/slide182.xml"/><Relationship Id="rId239" Type="http://schemas.openxmlformats.org/officeDocument/2006/relationships/slide" Target="slides/slide238.xml"/><Relationship Id="rId390" Type="http://schemas.openxmlformats.org/officeDocument/2006/relationships/slide" Target="slides/slide389.xml"/><Relationship Id="rId404" Type="http://schemas.openxmlformats.org/officeDocument/2006/relationships/slide" Target="slides/slide403.xml"/><Relationship Id="rId446" Type="http://schemas.openxmlformats.org/officeDocument/2006/relationships/slide" Target="slides/slide445.xml"/><Relationship Id="rId250" Type="http://schemas.openxmlformats.org/officeDocument/2006/relationships/slide" Target="slides/slide249.xml"/><Relationship Id="rId292" Type="http://schemas.openxmlformats.org/officeDocument/2006/relationships/slide" Target="slides/slide291.xml"/><Relationship Id="rId306" Type="http://schemas.openxmlformats.org/officeDocument/2006/relationships/slide" Target="slides/slide305.xml"/><Relationship Id="rId488" Type="http://schemas.openxmlformats.org/officeDocument/2006/relationships/slide" Target="slides/slide487.xml"/><Relationship Id="rId45" Type="http://schemas.openxmlformats.org/officeDocument/2006/relationships/slide" Target="slides/slide44.xml"/><Relationship Id="rId87" Type="http://schemas.openxmlformats.org/officeDocument/2006/relationships/slide" Target="slides/slide86.xml"/><Relationship Id="rId110" Type="http://schemas.openxmlformats.org/officeDocument/2006/relationships/slide" Target="slides/slide109.xml"/><Relationship Id="rId348" Type="http://schemas.openxmlformats.org/officeDocument/2006/relationships/slide" Target="slides/slide347.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380" Type="http://schemas.openxmlformats.org/officeDocument/2006/relationships/slide" Target="slides/slide379.xml"/><Relationship Id="rId415" Type="http://schemas.openxmlformats.org/officeDocument/2006/relationships/slide" Target="slides/slide414.xml"/><Relationship Id="rId436" Type="http://schemas.openxmlformats.org/officeDocument/2006/relationships/slide" Target="slides/slide435.xml"/><Relationship Id="rId457" Type="http://schemas.openxmlformats.org/officeDocument/2006/relationships/slide" Target="slides/slide456.xml"/><Relationship Id="rId240" Type="http://schemas.openxmlformats.org/officeDocument/2006/relationships/slide" Target="slides/slide239.xml"/><Relationship Id="rId261" Type="http://schemas.openxmlformats.org/officeDocument/2006/relationships/slide" Target="slides/slide260.xml"/><Relationship Id="rId478" Type="http://schemas.openxmlformats.org/officeDocument/2006/relationships/slide" Target="slides/slide477.xml"/><Relationship Id="rId499" Type="http://schemas.openxmlformats.org/officeDocument/2006/relationships/slide" Target="slides/slide498.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17" Type="http://schemas.openxmlformats.org/officeDocument/2006/relationships/slide" Target="slides/slide316.xml"/><Relationship Id="rId338" Type="http://schemas.openxmlformats.org/officeDocument/2006/relationships/slide" Target="slides/slide337.xml"/><Relationship Id="rId359" Type="http://schemas.openxmlformats.org/officeDocument/2006/relationships/slide" Target="slides/slide358.xml"/><Relationship Id="rId503" Type="http://schemas.openxmlformats.org/officeDocument/2006/relationships/slide" Target="slides/slide502.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370" Type="http://schemas.openxmlformats.org/officeDocument/2006/relationships/slide" Target="slides/slide369.xml"/><Relationship Id="rId391" Type="http://schemas.openxmlformats.org/officeDocument/2006/relationships/slide" Target="slides/slide390.xml"/><Relationship Id="rId405" Type="http://schemas.openxmlformats.org/officeDocument/2006/relationships/slide" Target="slides/slide404.xml"/><Relationship Id="rId426" Type="http://schemas.openxmlformats.org/officeDocument/2006/relationships/slide" Target="slides/slide425.xml"/><Relationship Id="rId447" Type="http://schemas.openxmlformats.org/officeDocument/2006/relationships/slide" Target="slides/slide446.xml"/><Relationship Id="rId230" Type="http://schemas.openxmlformats.org/officeDocument/2006/relationships/slide" Target="slides/slide229.xml"/><Relationship Id="rId251" Type="http://schemas.openxmlformats.org/officeDocument/2006/relationships/slide" Target="slides/slide250.xml"/><Relationship Id="rId468" Type="http://schemas.openxmlformats.org/officeDocument/2006/relationships/slide" Target="slides/slide467.xml"/><Relationship Id="rId489" Type="http://schemas.openxmlformats.org/officeDocument/2006/relationships/slide" Target="slides/slide488.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72" Type="http://schemas.openxmlformats.org/officeDocument/2006/relationships/slide" Target="slides/slide271.xml"/><Relationship Id="rId293" Type="http://schemas.openxmlformats.org/officeDocument/2006/relationships/slide" Target="slides/slide292.xml"/><Relationship Id="rId307" Type="http://schemas.openxmlformats.org/officeDocument/2006/relationships/slide" Target="slides/slide306.xml"/><Relationship Id="rId328" Type="http://schemas.openxmlformats.org/officeDocument/2006/relationships/slide" Target="slides/slide327.xml"/><Relationship Id="rId349" Type="http://schemas.openxmlformats.org/officeDocument/2006/relationships/slide" Target="slides/slide348.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360" Type="http://schemas.openxmlformats.org/officeDocument/2006/relationships/slide" Target="slides/slide359.xml"/><Relationship Id="rId381" Type="http://schemas.openxmlformats.org/officeDocument/2006/relationships/slide" Target="slides/slide380.xml"/><Relationship Id="rId416" Type="http://schemas.openxmlformats.org/officeDocument/2006/relationships/slide" Target="slides/slide415.xml"/><Relationship Id="rId220" Type="http://schemas.openxmlformats.org/officeDocument/2006/relationships/slide" Target="slides/slide219.xml"/><Relationship Id="rId241" Type="http://schemas.openxmlformats.org/officeDocument/2006/relationships/slide" Target="slides/slide240.xml"/><Relationship Id="rId437" Type="http://schemas.openxmlformats.org/officeDocument/2006/relationships/slide" Target="slides/slide436.xml"/><Relationship Id="rId458" Type="http://schemas.openxmlformats.org/officeDocument/2006/relationships/slide" Target="slides/slide457.xml"/><Relationship Id="rId479" Type="http://schemas.openxmlformats.org/officeDocument/2006/relationships/slide" Target="slides/slide478.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283" Type="http://schemas.openxmlformats.org/officeDocument/2006/relationships/slide" Target="slides/slide282.xml"/><Relationship Id="rId318" Type="http://schemas.openxmlformats.org/officeDocument/2006/relationships/slide" Target="slides/slide317.xml"/><Relationship Id="rId339" Type="http://schemas.openxmlformats.org/officeDocument/2006/relationships/slide" Target="slides/slide338.xml"/><Relationship Id="rId490" Type="http://schemas.openxmlformats.org/officeDocument/2006/relationships/slide" Target="slides/slide489.xml"/><Relationship Id="rId504" Type="http://schemas.openxmlformats.org/officeDocument/2006/relationships/notesMaster" Target="notesMasters/notesMaster1.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350" Type="http://schemas.openxmlformats.org/officeDocument/2006/relationships/slide" Target="slides/slide349.xml"/><Relationship Id="rId371" Type="http://schemas.openxmlformats.org/officeDocument/2006/relationships/slide" Target="slides/slide370.xml"/><Relationship Id="rId406" Type="http://schemas.openxmlformats.org/officeDocument/2006/relationships/slide" Target="slides/slide405.xml"/><Relationship Id="rId9" Type="http://schemas.openxmlformats.org/officeDocument/2006/relationships/slide" Target="slides/slide8.xml"/><Relationship Id="rId210" Type="http://schemas.openxmlformats.org/officeDocument/2006/relationships/slide" Target="slides/slide209.xml"/><Relationship Id="rId392" Type="http://schemas.openxmlformats.org/officeDocument/2006/relationships/slide" Target="slides/slide391.xml"/><Relationship Id="rId427" Type="http://schemas.openxmlformats.org/officeDocument/2006/relationships/slide" Target="slides/slide426.xml"/><Relationship Id="rId448" Type="http://schemas.openxmlformats.org/officeDocument/2006/relationships/slide" Target="slides/slide447.xml"/><Relationship Id="rId469" Type="http://schemas.openxmlformats.org/officeDocument/2006/relationships/slide" Target="slides/slide468.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slide" Target="slides/slide307.xml"/><Relationship Id="rId329" Type="http://schemas.openxmlformats.org/officeDocument/2006/relationships/slide" Target="slides/slide328.xml"/><Relationship Id="rId480" Type="http://schemas.openxmlformats.org/officeDocument/2006/relationships/slide" Target="slides/slide479.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340" Type="http://schemas.openxmlformats.org/officeDocument/2006/relationships/slide" Target="slides/slide339.xml"/><Relationship Id="rId361" Type="http://schemas.openxmlformats.org/officeDocument/2006/relationships/slide" Target="slides/slide360.xml"/><Relationship Id="rId196" Type="http://schemas.openxmlformats.org/officeDocument/2006/relationships/slide" Target="slides/slide195.xml"/><Relationship Id="rId200" Type="http://schemas.openxmlformats.org/officeDocument/2006/relationships/slide" Target="slides/slide199.xml"/><Relationship Id="rId382" Type="http://schemas.openxmlformats.org/officeDocument/2006/relationships/slide" Target="slides/slide381.xml"/><Relationship Id="rId417" Type="http://schemas.openxmlformats.org/officeDocument/2006/relationships/slide" Target="slides/slide416.xml"/><Relationship Id="rId438" Type="http://schemas.openxmlformats.org/officeDocument/2006/relationships/slide" Target="slides/slide437.xml"/><Relationship Id="rId459" Type="http://schemas.openxmlformats.org/officeDocument/2006/relationships/slide" Target="slides/slide458.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19" Type="http://schemas.openxmlformats.org/officeDocument/2006/relationships/slide" Target="slides/slide318.xml"/><Relationship Id="rId470" Type="http://schemas.openxmlformats.org/officeDocument/2006/relationships/slide" Target="slides/slide469.xml"/><Relationship Id="rId491" Type="http://schemas.openxmlformats.org/officeDocument/2006/relationships/slide" Target="slides/slide490.xml"/><Relationship Id="rId505" Type="http://schemas.openxmlformats.org/officeDocument/2006/relationships/handoutMaster" Target="handoutMasters/handoutMaster1.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330" Type="http://schemas.openxmlformats.org/officeDocument/2006/relationships/slide" Target="slides/slide329.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351" Type="http://schemas.openxmlformats.org/officeDocument/2006/relationships/slide" Target="slides/slide350.xml"/><Relationship Id="rId372" Type="http://schemas.openxmlformats.org/officeDocument/2006/relationships/slide" Target="slides/slide371.xml"/><Relationship Id="rId393" Type="http://schemas.openxmlformats.org/officeDocument/2006/relationships/slide" Target="slides/slide392.xml"/><Relationship Id="rId407" Type="http://schemas.openxmlformats.org/officeDocument/2006/relationships/slide" Target="slides/slide406.xml"/><Relationship Id="rId428" Type="http://schemas.openxmlformats.org/officeDocument/2006/relationships/slide" Target="slides/slide427.xml"/><Relationship Id="rId449" Type="http://schemas.openxmlformats.org/officeDocument/2006/relationships/slide" Target="slides/slide448.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460" Type="http://schemas.openxmlformats.org/officeDocument/2006/relationships/slide" Target="slides/slide459.xml"/><Relationship Id="rId481" Type="http://schemas.openxmlformats.org/officeDocument/2006/relationships/slide" Target="slides/slide480.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slide" Target="slides/slide319.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341" Type="http://schemas.openxmlformats.org/officeDocument/2006/relationships/slide" Target="slides/slide340.xml"/><Relationship Id="rId362" Type="http://schemas.openxmlformats.org/officeDocument/2006/relationships/slide" Target="slides/slide361.xml"/><Relationship Id="rId383" Type="http://schemas.openxmlformats.org/officeDocument/2006/relationships/slide" Target="slides/slide382.xml"/><Relationship Id="rId418" Type="http://schemas.openxmlformats.org/officeDocument/2006/relationships/slide" Target="slides/slide417.xml"/><Relationship Id="rId439" Type="http://schemas.openxmlformats.org/officeDocument/2006/relationships/slide" Target="slides/slide438.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450" Type="http://schemas.openxmlformats.org/officeDocument/2006/relationships/slide" Target="slides/slide449.xml"/><Relationship Id="rId471" Type="http://schemas.openxmlformats.org/officeDocument/2006/relationships/slide" Target="slides/slide470.xml"/><Relationship Id="rId506" Type="http://schemas.openxmlformats.org/officeDocument/2006/relationships/presProps" Target="presProps.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492" Type="http://schemas.openxmlformats.org/officeDocument/2006/relationships/slide" Target="slides/slide491.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331" Type="http://schemas.openxmlformats.org/officeDocument/2006/relationships/slide" Target="slides/slide330.xml"/><Relationship Id="rId352" Type="http://schemas.openxmlformats.org/officeDocument/2006/relationships/slide" Target="slides/slide351.xml"/><Relationship Id="rId373" Type="http://schemas.openxmlformats.org/officeDocument/2006/relationships/slide" Target="slides/slide372.xml"/><Relationship Id="rId394" Type="http://schemas.openxmlformats.org/officeDocument/2006/relationships/slide" Target="slides/slide393.xml"/><Relationship Id="rId408" Type="http://schemas.openxmlformats.org/officeDocument/2006/relationships/slide" Target="slides/slide407.xml"/><Relationship Id="rId429" Type="http://schemas.openxmlformats.org/officeDocument/2006/relationships/slide" Target="slides/slide428.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440" Type="http://schemas.openxmlformats.org/officeDocument/2006/relationships/slide" Target="slides/slide439.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461" Type="http://schemas.openxmlformats.org/officeDocument/2006/relationships/slide" Target="slides/slide460.xml"/><Relationship Id="rId482" Type="http://schemas.openxmlformats.org/officeDocument/2006/relationships/slide" Target="slides/slide481.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slide" Target="slides/slide320.xml"/><Relationship Id="rId342" Type="http://schemas.openxmlformats.org/officeDocument/2006/relationships/slide" Target="slides/slide341.xml"/><Relationship Id="rId363" Type="http://schemas.openxmlformats.org/officeDocument/2006/relationships/slide" Target="slides/slide362.xml"/><Relationship Id="rId384" Type="http://schemas.openxmlformats.org/officeDocument/2006/relationships/slide" Target="slides/slide383.xml"/><Relationship Id="rId419" Type="http://schemas.openxmlformats.org/officeDocument/2006/relationships/slide" Target="slides/slide418.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430" Type="http://schemas.openxmlformats.org/officeDocument/2006/relationships/slide" Target="slides/slide429.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451" Type="http://schemas.openxmlformats.org/officeDocument/2006/relationships/slide" Target="slides/slide450.xml"/><Relationship Id="rId472" Type="http://schemas.openxmlformats.org/officeDocument/2006/relationships/slide" Target="slides/slide471.xml"/><Relationship Id="rId493" Type="http://schemas.openxmlformats.org/officeDocument/2006/relationships/slide" Target="slides/slide492.xml"/><Relationship Id="rId507" Type="http://schemas.openxmlformats.org/officeDocument/2006/relationships/viewProps" Target="viewProps.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332" Type="http://schemas.openxmlformats.org/officeDocument/2006/relationships/slide" Target="slides/slide331.xml"/><Relationship Id="rId353" Type="http://schemas.openxmlformats.org/officeDocument/2006/relationships/slide" Target="slides/slide352.xml"/><Relationship Id="rId374" Type="http://schemas.openxmlformats.org/officeDocument/2006/relationships/slide" Target="slides/slide373.xml"/><Relationship Id="rId395" Type="http://schemas.openxmlformats.org/officeDocument/2006/relationships/slide" Target="slides/slide394.xml"/><Relationship Id="rId409" Type="http://schemas.openxmlformats.org/officeDocument/2006/relationships/slide" Target="slides/slide408.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420" Type="http://schemas.openxmlformats.org/officeDocument/2006/relationships/slide" Target="slides/slide419.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41" Type="http://schemas.openxmlformats.org/officeDocument/2006/relationships/slide" Target="slides/slide440.xml"/><Relationship Id="rId462" Type="http://schemas.openxmlformats.org/officeDocument/2006/relationships/slide" Target="slides/slide461.xml"/><Relationship Id="rId483" Type="http://schemas.openxmlformats.org/officeDocument/2006/relationships/slide" Target="slides/slide482.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slide" Target="slides/slide321.xml"/><Relationship Id="rId343" Type="http://schemas.openxmlformats.org/officeDocument/2006/relationships/slide" Target="slides/slide342.xml"/><Relationship Id="rId364" Type="http://schemas.openxmlformats.org/officeDocument/2006/relationships/slide" Target="slides/slide363.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385" Type="http://schemas.openxmlformats.org/officeDocument/2006/relationships/slide" Target="slides/slide384.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410" Type="http://schemas.openxmlformats.org/officeDocument/2006/relationships/slide" Target="slides/slide409.xml"/><Relationship Id="rId431" Type="http://schemas.openxmlformats.org/officeDocument/2006/relationships/slide" Target="slides/slide430.xml"/><Relationship Id="rId452" Type="http://schemas.openxmlformats.org/officeDocument/2006/relationships/slide" Target="slides/slide451.xml"/><Relationship Id="rId473" Type="http://schemas.openxmlformats.org/officeDocument/2006/relationships/slide" Target="slides/slide472.xml"/><Relationship Id="rId494" Type="http://schemas.openxmlformats.org/officeDocument/2006/relationships/slide" Target="slides/slide493.xml"/><Relationship Id="rId508" Type="http://schemas.openxmlformats.org/officeDocument/2006/relationships/theme" Target="theme/theme1.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333" Type="http://schemas.openxmlformats.org/officeDocument/2006/relationships/slide" Target="slides/slide332.xml"/><Relationship Id="rId354" Type="http://schemas.openxmlformats.org/officeDocument/2006/relationships/slide" Target="slides/slide353.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75" Type="http://schemas.openxmlformats.org/officeDocument/2006/relationships/slide" Target="slides/slide374.xml"/><Relationship Id="rId396" Type="http://schemas.openxmlformats.org/officeDocument/2006/relationships/slide" Target="slides/slide395.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400" Type="http://schemas.openxmlformats.org/officeDocument/2006/relationships/slide" Target="slides/slide399.xml"/><Relationship Id="rId421" Type="http://schemas.openxmlformats.org/officeDocument/2006/relationships/slide" Target="slides/slide420.xml"/><Relationship Id="rId442" Type="http://schemas.openxmlformats.org/officeDocument/2006/relationships/slide" Target="slides/slide441.xml"/><Relationship Id="rId463" Type="http://schemas.openxmlformats.org/officeDocument/2006/relationships/slide" Target="slides/slide462.xml"/><Relationship Id="rId484" Type="http://schemas.openxmlformats.org/officeDocument/2006/relationships/slide" Target="slides/slide483.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323" Type="http://schemas.openxmlformats.org/officeDocument/2006/relationships/slide" Target="slides/slide322.xml"/><Relationship Id="rId344" Type="http://schemas.openxmlformats.org/officeDocument/2006/relationships/slide" Target="slides/slide343.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365" Type="http://schemas.openxmlformats.org/officeDocument/2006/relationships/slide" Target="slides/slide364.xml"/><Relationship Id="rId386" Type="http://schemas.openxmlformats.org/officeDocument/2006/relationships/slide" Target="slides/slide385.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411" Type="http://schemas.openxmlformats.org/officeDocument/2006/relationships/slide" Target="slides/slide410.xml"/><Relationship Id="rId432" Type="http://schemas.openxmlformats.org/officeDocument/2006/relationships/slide" Target="slides/slide431.xml"/><Relationship Id="rId453" Type="http://schemas.openxmlformats.org/officeDocument/2006/relationships/slide" Target="slides/slide452.xml"/><Relationship Id="rId474" Type="http://schemas.openxmlformats.org/officeDocument/2006/relationships/slide" Target="slides/slide473.xml"/><Relationship Id="rId509" Type="http://schemas.openxmlformats.org/officeDocument/2006/relationships/tableStyles" Target="tableStyles.xml"/><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slide" Target="slides/slide312.xml"/><Relationship Id="rId495" Type="http://schemas.openxmlformats.org/officeDocument/2006/relationships/slide" Target="slides/slide494.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334" Type="http://schemas.openxmlformats.org/officeDocument/2006/relationships/slide" Target="slides/slide333.xml"/><Relationship Id="rId355" Type="http://schemas.openxmlformats.org/officeDocument/2006/relationships/slide" Target="slides/slide354.xml"/><Relationship Id="rId376" Type="http://schemas.openxmlformats.org/officeDocument/2006/relationships/slide" Target="slides/slide375.xml"/><Relationship Id="rId397" Type="http://schemas.openxmlformats.org/officeDocument/2006/relationships/slide" Target="slides/slide396.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401" Type="http://schemas.openxmlformats.org/officeDocument/2006/relationships/slide" Target="slides/slide400.xml"/><Relationship Id="rId422" Type="http://schemas.openxmlformats.org/officeDocument/2006/relationships/slide" Target="slides/slide421.xml"/><Relationship Id="rId443" Type="http://schemas.openxmlformats.org/officeDocument/2006/relationships/slide" Target="slides/slide442.xml"/><Relationship Id="rId464" Type="http://schemas.openxmlformats.org/officeDocument/2006/relationships/slide" Target="slides/slide463.xml"/><Relationship Id="rId303" Type="http://schemas.openxmlformats.org/officeDocument/2006/relationships/slide" Target="slides/slide302.xml"/><Relationship Id="rId485" Type="http://schemas.openxmlformats.org/officeDocument/2006/relationships/slide" Target="slides/slide484.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345" Type="http://schemas.openxmlformats.org/officeDocument/2006/relationships/slide" Target="slides/slide344.xml"/><Relationship Id="rId387" Type="http://schemas.openxmlformats.org/officeDocument/2006/relationships/slide" Target="slides/slide386.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412" Type="http://schemas.openxmlformats.org/officeDocument/2006/relationships/slide" Target="slides/slide411.xml"/><Relationship Id="rId107" Type="http://schemas.openxmlformats.org/officeDocument/2006/relationships/slide" Target="slides/slide106.xml"/><Relationship Id="rId289" Type="http://schemas.openxmlformats.org/officeDocument/2006/relationships/slide" Target="slides/slide288.xml"/><Relationship Id="rId454" Type="http://schemas.openxmlformats.org/officeDocument/2006/relationships/slide" Target="slides/slide453.xml"/><Relationship Id="rId496" Type="http://schemas.openxmlformats.org/officeDocument/2006/relationships/slide" Target="slides/slide495.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356" Type="http://schemas.openxmlformats.org/officeDocument/2006/relationships/slide" Target="slides/slide355.xml"/><Relationship Id="rId398" Type="http://schemas.openxmlformats.org/officeDocument/2006/relationships/slide" Target="slides/slide397.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423" Type="http://schemas.openxmlformats.org/officeDocument/2006/relationships/slide" Target="slides/slide422.xml"/><Relationship Id="rId258" Type="http://schemas.openxmlformats.org/officeDocument/2006/relationships/slide" Target="slides/slide257.xml"/><Relationship Id="rId465" Type="http://schemas.openxmlformats.org/officeDocument/2006/relationships/slide" Target="slides/slide464.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325" Type="http://schemas.openxmlformats.org/officeDocument/2006/relationships/slide" Target="slides/slide324.xml"/><Relationship Id="rId367" Type="http://schemas.openxmlformats.org/officeDocument/2006/relationships/slide" Target="slides/slide366.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434" Type="http://schemas.openxmlformats.org/officeDocument/2006/relationships/slide" Target="slides/slide433.xml"/><Relationship Id="rId476" Type="http://schemas.openxmlformats.org/officeDocument/2006/relationships/slide" Target="slides/slide475.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336" Type="http://schemas.openxmlformats.org/officeDocument/2006/relationships/slide" Target="slides/slide335.xml"/><Relationship Id="rId501" Type="http://schemas.openxmlformats.org/officeDocument/2006/relationships/slide" Target="slides/slide500.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378" Type="http://schemas.openxmlformats.org/officeDocument/2006/relationships/slide" Target="slides/slide377.xml"/><Relationship Id="rId403" Type="http://schemas.openxmlformats.org/officeDocument/2006/relationships/slide" Target="slides/slide402.xml"/><Relationship Id="rId6" Type="http://schemas.openxmlformats.org/officeDocument/2006/relationships/slide" Target="slides/slide5.xml"/><Relationship Id="rId238" Type="http://schemas.openxmlformats.org/officeDocument/2006/relationships/slide" Target="slides/slide237.xml"/><Relationship Id="rId445" Type="http://schemas.openxmlformats.org/officeDocument/2006/relationships/slide" Target="slides/slide444.xml"/><Relationship Id="rId487" Type="http://schemas.openxmlformats.org/officeDocument/2006/relationships/slide" Target="slides/slide486.xml"/><Relationship Id="rId291" Type="http://schemas.openxmlformats.org/officeDocument/2006/relationships/slide" Target="slides/slide290.xml"/><Relationship Id="rId305" Type="http://schemas.openxmlformats.org/officeDocument/2006/relationships/slide" Target="slides/slide304.xml"/><Relationship Id="rId347" Type="http://schemas.openxmlformats.org/officeDocument/2006/relationships/slide" Target="slides/slide346.xml"/><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 Id="rId389" Type="http://schemas.openxmlformats.org/officeDocument/2006/relationships/slide" Target="slides/slide388.xml"/><Relationship Id="rId193" Type="http://schemas.openxmlformats.org/officeDocument/2006/relationships/slide" Target="slides/slide192.xml"/><Relationship Id="rId207" Type="http://schemas.openxmlformats.org/officeDocument/2006/relationships/slide" Target="slides/slide206.xml"/><Relationship Id="rId249" Type="http://schemas.openxmlformats.org/officeDocument/2006/relationships/slide" Target="slides/slide248.xml"/><Relationship Id="rId414" Type="http://schemas.openxmlformats.org/officeDocument/2006/relationships/slide" Target="slides/slide413.xml"/><Relationship Id="rId456" Type="http://schemas.openxmlformats.org/officeDocument/2006/relationships/slide" Target="slides/slide455.xml"/><Relationship Id="rId498" Type="http://schemas.openxmlformats.org/officeDocument/2006/relationships/slide" Target="slides/slide497.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16" Type="http://schemas.openxmlformats.org/officeDocument/2006/relationships/slide" Target="slides/slide315.xml"/><Relationship Id="rId55" Type="http://schemas.openxmlformats.org/officeDocument/2006/relationships/slide" Target="slides/slide54.xml"/><Relationship Id="rId97" Type="http://schemas.openxmlformats.org/officeDocument/2006/relationships/slide" Target="slides/slide96.xml"/><Relationship Id="rId120" Type="http://schemas.openxmlformats.org/officeDocument/2006/relationships/slide" Target="slides/slide119.xml"/><Relationship Id="rId358" Type="http://schemas.openxmlformats.org/officeDocument/2006/relationships/slide" Target="slides/slide357.xml"/><Relationship Id="rId162" Type="http://schemas.openxmlformats.org/officeDocument/2006/relationships/slide" Target="slides/slide161.xml"/><Relationship Id="rId218" Type="http://schemas.openxmlformats.org/officeDocument/2006/relationships/slide" Target="slides/slide217.xml"/><Relationship Id="rId425" Type="http://schemas.openxmlformats.org/officeDocument/2006/relationships/slide" Target="slides/slide424.xml"/><Relationship Id="rId467" Type="http://schemas.openxmlformats.org/officeDocument/2006/relationships/slide" Target="slides/slide466.xml"/><Relationship Id="rId271" Type="http://schemas.openxmlformats.org/officeDocument/2006/relationships/slide" Target="slides/slide270.xml"/><Relationship Id="rId24" Type="http://schemas.openxmlformats.org/officeDocument/2006/relationships/slide" Target="slides/slide23.xml"/><Relationship Id="rId66" Type="http://schemas.openxmlformats.org/officeDocument/2006/relationships/slide" Target="slides/slide65.xml"/><Relationship Id="rId131" Type="http://schemas.openxmlformats.org/officeDocument/2006/relationships/slide" Target="slides/slide130.xml"/><Relationship Id="rId327" Type="http://schemas.openxmlformats.org/officeDocument/2006/relationships/slide" Target="slides/slide326.xml"/><Relationship Id="rId369" Type="http://schemas.openxmlformats.org/officeDocument/2006/relationships/slide" Target="slides/slide36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E06BE281-79BC-4766-8413-E4AF56F95039}" type="datetimeFigureOut">
              <a:rPr lang="en-US"/>
              <a:pPr>
                <a:defRPr/>
              </a:pPr>
              <a:t>2/25/2011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7E672A97-2203-4CB7-BF3C-55FFE294ECE7}" type="slidenum">
              <a:rPr lang="en-US"/>
              <a:pPr>
                <a:defRPr/>
              </a:pPr>
              <a:t>‹#›</a:t>
            </a:fld>
            <a:endParaRPr lang="en-US"/>
          </a:p>
        </p:txBody>
      </p:sp>
    </p:spTree>
    <p:extLst>
      <p:ext uri="{BB962C8B-B14F-4D97-AF65-F5344CB8AC3E}">
        <p14:creationId xmlns:p14="http://schemas.microsoft.com/office/powerpoint/2010/main" xmlns="" val="17247066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ABFB4617-0AEF-43FE-A6D4-48031F605671}" type="datetimeFigureOut">
              <a:rPr lang="en-US"/>
              <a:pPr>
                <a:defRPr/>
              </a:pPr>
              <a:t>2/25/2011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C43A5EB7-08BA-472E-AF1B-56F881EC0A62}" type="slidenum">
              <a:rPr lang="en-US"/>
              <a:pPr>
                <a:defRPr/>
              </a:pPr>
              <a:t>‹#›</a:t>
            </a:fld>
            <a:endParaRPr lang="en-US"/>
          </a:p>
        </p:txBody>
      </p:sp>
    </p:spTree>
    <p:extLst>
      <p:ext uri="{BB962C8B-B14F-4D97-AF65-F5344CB8AC3E}">
        <p14:creationId xmlns:p14="http://schemas.microsoft.com/office/powerpoint/2010/main" xmlns="" val="390097065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235.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236.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237.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238.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239.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0.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241.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242.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243.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244.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245.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246.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247.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248.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249.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0.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251.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252.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253.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254.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255.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256.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257.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258.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259.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0.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261.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262.xml.rels><?xml version="1.0" encoding="UTF-8" standalone="yes"?>
<Relationships xmlns="http://schemas.openxmlformats.org/package/2006/relationships"><Relationship Id="rId2" Type="http://schemas.openxmlformats.org/officeDocument/2006/relationships/slide" Target="../slides/slide265.xml"/><Relationship Id="rId1" Type="http://schemas.openxmlformats.org/officeDocument/2006/relationships/notesMaster" Target="../notesMasters/notesMaster1.xml"/></Relationships>
</file>

<file path=ppt/notesSlides/_rels/notesSlide263.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_rels/notesSlide264.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265.xml.rels><?xml version="1.0" encoding="UTF-8" standalone="yes"?>
<Relationships xmlns="http://schemas.openxmlformats.org/package/2006/relationships"><Relationship Id="rId2" Type="http://schemas.openxmlformats.org/officeDocument/2006/relationships/slide" Target="../slides/slide268.xml"/><Relationship Id="rId1" Type="http://schemas.openxmlformats.org/officeDocument/2006/relationships/notesMaster" Target="../notesMasters/notesMaster1.xml"/></Relationships>
</file>

<file path=ppt/notesSlides/_rels/notesSlide266.xml.rels><?xml version="1.0" encoding="UTF-8" standalone="yes"?>
<Relationships xmlns="http://schemas.openxmlformats.org/package/2006/relationships"><Relationship Id="rId2" Type="http://schemas.openxmlformats.org/officeDocument/2006/relationships/slide" Target="../slides/slide269.xml"/><Relationship Id="rId1" Type="http://schemas.openxmlformats.org/officeDocument/2006/relationships/notesMaster" Target="../notesMasters/notesMaster1.xml"/></Relationships>
</file>

<file path=ppt/notesSlides/_rels/notesSlide267.xml.rels><?xml version="1.0" encoding="UTF-8" standalone="yes"?>
<Relationships xmlns="http://schemas.openxmlformats.org/package/2006/relationships"><Relationship Id="rId2" Type="http://schemas.openxmlformats.org/officeDocument/2006/relationships/slide" Target="../slides/slide270.xml"/><Relationship Id="rId1" Type="http://schemas.openxmlformats.org/officeDocument/2006/relationships/notesMaster" Target="../notesMasters/notesMaster1.xml"/></Relationships>
</file>

<file path=ppt/notesSlides/_rels/notesSlide268.xml.rels><?xml version="1.0" encoding="UTF-8" standalone="yes"?>
<Relationships xmlns="http://schemas.openxmlformats.org/package/2006/relationships"><Relationship Id="rId2" Type="http://schemas.openxmlformats.org/officeDocument/2006/relationships/slide" Target="../slides/slide271.xml"/><Relationship Id="rId1" Type="http://schemas.openxmlformats.org/officeDocument/2006/relationships/notesMaster" Target="../notesMasters/notesMaster1.xml"/></Relationships>
</file>

<file path=ppt/notesSlides/_rels/notesSlide269.xml.rels><?xml version="1.0" encoding="UTF-8" standalone="yes"?>
<Relationships xmlns="http://schemas.openxmlformats.org/package/2006/relationships"><Relationship Id="rId2" Type="http://schemas.openxmlformats.org/officeDocument/2006/relationships/slide" Target="../slides/slide27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0.xml.rels><?xml version="1.0" encoding="UTF-8" standalone="yes"?>
<Relationships xmlns="http://schemas.openxmlformats.org/package/2006/relationships"><Relationship Id="rId2" Type="http://schemas.openxmlformats.org/officeDocument/2006/relationships/slide" Target="../slides/slide273.xml"/><Relationship Id="rId1" Type="http://schemas.openxmlformats.org/officeDocument/2006/relationships/notesMaster" Target="../notesMasters/notesMaster1.xml"/></Relationships>
</file>

<file path=ppt/notesSlides/_rels/notesSlide271.xml.rels><?xml version="1.0" encoding="UTF-8" standalone="yes"?>
<Relationships xmlns="http://schemas.openxmlformats.org/package/2006/relationships"><Relationship Id="rId2" Type="http://schemas.openxmlformats.org/officeDocument/2006/relationships/slide" Target="../slides/slide274.xml"/><Relationship Id="rId1" Type="http://schemas.openxmlformats.org/officeDocument/2006/relationships/notesMaster" Target="../notesMasters/notesMaster1.xml"/></Relationships>
</file>

<file path=ppt/notesSlides/_rels/notesSlide272.xml.rels><?xml version="1.0" encoding="UTF-8" standalone="yes"?>
<Relationships xmlns="http://schemas.openxmlformats.org/package/2006/relationships"><Relationship Id="rId2" Type="http://schemas.openxmlformats.org/officeDocument/2006/relationships/slide" Target="../slides/slide275.xml"/><Relationship Id="rId1" Type="http://schemas.openxmlformats.org/officeDocument/2006/relationships/notesMaster" Target="../notesMasters/notesMaster1.xml"/></Relationships>
</file>

<file path=ppt/notesSlides/_rels/notesSlide273.xml.rels><?xml version="1.0" encoding="UTF-8" standalone="yes"?>
<Relationships xmlns="http://schemas.openxmlformats.org/package/2006/relationships"><Relationship Id="rId2" Type="http://schemas.openxmlformats.org/officeDocument/2006/relationships/slide" Target="../slides/slide276.xml"/><Relationship Id="rId1" Type="http://schemas.openxmlformats.org/officeDocument/2006/relationships/notesMaster" Target="../notesMasters/notesMaster1.xml"/></Relationships>
</file>

<file path=ppt/notesSlides/_rels/notesSlide274.xml.rels><?xml version="1.0" encoding="UTF-8" standalone="yes"?>
<Relationships xmlns="http://schemas.openxmlformats.org/package/2006/relationships"><Relationship Id="rId2" Type="http://schemas.openxmlformats.org/officeDocument/2006/relationships/slide" Target="../slides/slide277.xml"/><Relationship Id="rId1" Type="http://schemas.openxmlformats.org/officeDocument/2006/relationships/notesMaster" Target="../notesMasters/notesMaster1.xml"/></Relationships>
</file>

<file path=ppt/notesSlides/_rels/notesSlide275.xml.rels><?xml version="1.0" encoding="UTF-8" standalone="yes"?>
<Relationships xmlns="http://schemas.openxmlformats.org/package/2006/relationships"><Relationship Id="rId2" Type="http://schemas.openxmlformats.org/officeDocument/2006/relationships/slide" Target="../slides/slide278.xml"/><Relationship Id="rId1" Type="http://schemas.openxmlformats.org/officeDocument/2006/relationships/notesMaster" Target="../notesMasters/notesMaster1.xml"/></Relationships>
</file>

<file path=ppt/notesSlides/_rels/notesSlide276.xml.rels><?xml version="1.0" encoding="UTF-8" standalone="yes"?>
<Relationships xmlns="http://schemas.openxmlformats.org/package/2006/relationships"><Relationship Id="rId2" Type="http://schemas.openxmlformats.org/officeDocument/2006/relationships/slide" Target="../slides/slide279.xml"/><Relationship Id="rId1" Type="http://schemas.openxmlformats.org/officeDocument/2006/relationships/notesMaster" Target="../notesMasters/notesMaster1.xml"/></Relationships>
</file>

<file path=ppt/notesSlides/_rels/notesSlide277.xml.rels><?xml version="1.0" encoding="UTF-8" standalone="yes"?>
<Relationships xmlns="http://schemas.openxmlformats.org/package/2006/relationships"><Relationship Id="rId2" Type="http://schemas.openxmlformats.org/officeDocument/2006/relationships/slide" Target="../slides/slide280.xml"/><Relationship Id="rId1" Type="http://schemas.openxmlformats.org/officeDocument/2006/relationships/notesMaster" Target="../notesMasters/notesMaster1.xml"/></Relationships>
</file>

<file path=ppt/notesSlides/_rels/notesSlide278.xml.rels><?xml version="1.0" encoding="UTF-8" standalone="yes"?>
<Relationships xmlns="http://schemas.openxmlformats.org/package/2006/relationships"><Relationship Id="rId2" Type="http://schemas.openxmlformats.org/officeDocument/2006/relationships/slide" Target="../slides/slide281.xml"/><Relationship Id="rId1" Type="http://schemas.openxmlformats.org/officeDocument/2006/relationships/notesMaster" Target="../notesMasters/notesMaster1.xml"/></Relationships>
</file>

<file path=ppt/notesSlides/_rels/notesSlide279.xml.rels><?xml version="1.0" encoding="UTF-8" standalone="yes"?>
<Relationships xmlns="http://schemas.openxmlformats.org/package/2006/relationships"><Relationship Id="rId2" Type="http://schemas.openxmlformats.org/officeDocument/2006/relationships/slide" Target="../slides/slide28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0.xml.rels><?xml version="1.0" encoding="UTF-8" standalone="yes"?>
<Relationships xmlns="http://schemas.openxmlformats.org/package/2006/relationships"><Relationship Id="rId2" Type="http://schemas.openxmlformats.org/officeDocument/2006/relationships/slide" Target="../slides/slide283.xml"/><Relationship Id="rId1" Type="http://schemas.openxmlformats.org/officeDocument/2006/relationships/notesMaster" Target="../notesMasters/notesMaster1.xml"/></Relationships>
</file>

<file path=ppt/notesSlides/_rels/notesSlide281.xml.rels><?xml version="1.0" encoding="UTF-8" standalone="yes"?>
<Relationships xmlns="http://schemas.openxmlformats.org/package/2006/relationships"><Relationship Id="rId2" Type="http://schemas.openxmlformats.org/officeDocument/2006/relationships/slide" Target="../slides/slide284.xml"/><Relationship Id="rId1" Type="http://schemas.openxmlformats.org/officeDocument/2006/relationships/notesMaster" Target="../notesMasters/notesMaster1.xml"/></Relationships>
</file>

<file path=ppt/notesSlides/_rels/notesSlide282.xml.rels><?xml version="1.0" encoding="UTF-8" standalone="yes"?>
<Relationships xmlns="http://schemas.openxmlformats.org/package/2006/relationships"><Relationship Id="rId2" Type="http://schemas.openxmlformats.org/officeDocument/2006/relationships/slide" Target="../slides/slide285.xml"/><Relationship Id="rId1" Type="http://schemas.openxmlformats.org/officeDocument/2006/relationships/notesMaster" Target="../notesMasters/notesMaster1.xml"/></Relationships>
</file>

<file path=ppt/notesSlides/_rels/notesSlide283.xml.rels><?xml version="1.0" encoding="UTF-8" standalone="yes"?>
<Relationships xmlns="http://schemas.openxmlformats.org/package/2006/relationships"><Relationship Id="rId2" Type="http://schemas.openxmlformats.org/officeDocument/2006/relationships/slide" Target="../slides/slide286.xml"/><Relationship Id="rId1" Type="http://schemas.openxmlformats.org/officeDocument/2006/relationships/notesMaster" Target="../notesMasters/notesMaster1.xml"/></Relationships>
</file>

<file path=ppt/notesSlides/_rels/notesSlide284.xml.rels><?xml version="1.0" encoding="UTF-8" standalone="yes"?>
<Relationships xmlns="http://schemas.openxmlformats.org/package/2006/relationships"><Relationship Id="rId2" Type="http://schemas.openxmlformats.org/officeDocument/2006/relationships/slide" Target="../slides/slide287.xml"/><Relationship Id="rId1" Type="http://schemas.openxmlformats.org/officeDocument/2006/relationships/notesMaster" Target="../notesMasters/notesMaster1.xml"/></Relationships>
</file>

<file path=ppt/notesSlides/_rels/notesSlide285.xml.rels><?xml version="1.0" encoding="UTF-8" standalone="yes"?>
<Relationships xmlns="http://schemas.openxmlformats.org/package/2006/relationships"><Relationship Id="rId2" Type="http://schemas.openxmlformats.org/officeDocument/2006/relationships/slide" Target="../slides/slide288.xml"/><Relationship Id="rId1" Type="http://schemas.openxmlformats.org/officeDocument/2006/relationships/notesMaster" Target="../notesMasters/notesMaster1.xml"/></Relationships>
</file>

<file path=ppt/notesSlides/_rels/notesSlide286.xml.rels><?xml version="1.0" encoding="UTF-8" standalone="yes"?>
<Relationships xmlns="http://schemas.openxmlformats.org/package/2006/relationships"><Relationship Id="rId2" Type="http://schemas.openxmlformats.org/officeDocument/2006/relationships/slide" Target="../slides/slide289.xml"/><Relationship Id="rId1" Type="http://schemas.openxmlformats.org/officeDocument/2006/relationships/notesMaster" Target="../notesMasters/notesMaster1.xml"/></Relationships>
</file>

<file path=ppt/notesSlides/_rels/notesSlide287.xml.rels><?xml version="1.0" encoding="UTF-8" standalone="yes"?>
<Relationships xmlns="http://schemas.openxmlformats.org/package/2006/relationships"><Relationship Id="rId2" Type="http://schemas.openxmlformats.org/officeDocument/2006/relationships/slide" Target="../slides/slide290.xml"/><Relationship Id="rId1" Type="http://schemas.openxmlformats.org/officeDocument/2006/relationships/notesMaster" Target="../notesMasters/notesMaster1.xml"/></Relationships>
</file>

<file path=ppt/notesSlides/_rels/notesSlide288.xml.rels><?xml version="1.0" encoding="UTF-8" standalone="yes"?>
<Relationships xmlns="http://schemas.openxmlformats.org/package/2006/relationships"><Relationship Id="rId2" Type="http://schemas.openxmlformats.org/officeDocument/2006/relationships/slide" Target="../slides/slide291.xml"/><Relationship Id="rId1" Type="http://schemas.openxmlformats.org/officeDocument/2006/relationships/notesMaster" Target="../notesMasters/notesMaster1.xml"/></Relationships>
</file>

<file path=ppt/notesSlides/_rels/notesSlide289.xml.rels><?xml version="1.0" encoding="UTF-8" standalone="yes"?>
<Relationships xmlns="http://schemas.openxmlformats.org/package/2006/relationships"><Relationship Id="rId2" Type="http://schemas.openxmlformats.org/officeDocument/2006/relationships/slide" Target="../slides/slide29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0.xml.rels><?xml version="1.0" encoding="UTF-8" standalone="yes"?>
<Relationships xmlns="http://schemas.openxmlformats.org/package/2006/relationships"><Relationship Id="rId2" Type="http://schemas.openxmlformats.org/officeDocument/2006/relationships/slide" Target="../slides/slide293.xml"/><Relationship Id="rId1" Type="http://schemas.openxmlformats.org/officeDocument/2006/relationships/notesMaster" Target="../notesMasters/notesMaster1.xml"/></Relationships>
</file>

<file path=ppt/notesSlides/_rels/notesSlide291.xml.rels><?xml version="1.0" encoding="UTF-8" standalone="yes"?>
<Relationships xmlns="http://schemas.openxmlformats.org/package/2006/relationships"><Relationship Id="rId2" Type="http://schemas.openxmlformats.org/officeDocument/2006/relationships/slide" Target="../slides/slide294.xml"/><Relationship Id="rId1" Type="http://schemas.openxmlformats.org/officeDocument/2006/relationships/notesMaster" Target="../notesMasters/notesMaster1.xml"/></Relationships>
</file>

<file path=ppt/notesSlides/_rels/notesSlide292.xml.rels><?xml version="1.0" encoding="UTF-8" standalone="yes"?>
<Relationships xmlns="http://schemas.openxmlformats.org/package/2006/relationships"><Relationship Id="rId2" Type="http://schemas.openxmlformats.org/officeDocument/2006/relationships/slide" Target="../slides/slide295.xml"/><Relationship Id="rId1" Type="http://schemas.openxmlformats.org/officeDocument/2006/relationships/notesMaster" Target="../notesMasters/notesMaster1.xml"/></Relationships>
</file>

<file path=ppt/notesSlides/_rels/notesSlide293.xml.rels><?xml version="1.0" encoding="UTF-8" standalone="yes"?>
<Relationships xmlns="http://schemas.openxmlformats.org/package/2006/relationships"><Relationship Id="rId2" Type="http://schemas.openxmlformats.org/officeDocument/2006/relationships/slide" Target="../slides/slide296.xml"/><Relationship Id="rId1" Type="http://schemas.openxmlformats.org/officeDocument/2006/relationships/notesMaster" Target="../notesMasters/notesMaster1.xml"/></Relationships>
</file>

<file path=ppt/notesSlides/_rels/notesSlide294.xml.rels><?xml version="1.0" encoding="UTF-8" standalone="yes"?>
<Relationships xmlns="http://schemas.openxmlformats.org/package/2006/relationships"><Relationship Id="rId2" Type="http://schemas.openxmlformats.org/officeDocument/2006/relationships/slide" Target="../slides/slide297.xml"/><Relationship Id="rId1" Type="http://schemas.openxmlformats.org/officeDocument/2006/relationships/notesMaster" Target="../notesMasters/notesMaster1.xml"/></Relationships>
</file>

<file path=ppt/notesSlides/_rels/notesSlide295.xml.rels><?xml version="1.0" encoding="UTF-8" standalone="yes"?>
<Relationships xmlns="http://schemas.openxmlformats.org/package/2006/relationships"><Relationship Id="rId2" Type="http://schemas.openxmlformats.org/officeDocument/2006/relationships/slide" Target="../slides/slide298.xml"/><Relationship Id="rId1" Type="http://schemas.openxmlformats.org/officeDocument/2006/relationships/notesMaster" Target="../notesMasters/notesMaster1.xml"/></Relationships>
</file>

<file path=ppt/notesSlides/_rels/notesSlide296.xml.rels><?xml version="1.0" encoding="UTF-8" standalone="yes"?>
<Relationships xmlns="http://schemas.openxmlformats.org/package/2006/relationships"><Relationship Id="rId2" Type="http://schemas.openxmlformats.org/officeDocument/2006/relationships/slide" Target="../slides/slide299.xml"/><Relationship Id="rId1" Type="http://schemas.openxmlformats.org/officeDocument/2006/relationships/notesMaster" Target="../notesMasters/notesMaster1.xml"/></Relationships>
</file>

<file path=ppt/notesSlides/_rels/notesSlide297.xml.rels><?xml version="1.0" encoding="UTF-8" standalone="yes"?>
<Relationships xmlns="http://schemas.openxmlformats.org/package/2006/relationships"><Relationship Id="rId2" Type="http://schemas.openxmlformats.org/officeDocument/2006/relationships/slide" Target="../slides/slide300.xml"/><Relationship Id="rId1" Type="http://schemas.openxmlformats.org/officeDocument/2006/relationships/notesMaster" Target="../notesMasters/notesMaster1.xml"/></Relationships>
</file>

<file path=ppt/notesSlides/_rels/notesSlide298.xml.rels><?xml version="1.0" encoding="UTF-8" standalone="yes"?>
<Relationships xmlns="http://schemas.openxmlformats.org/package/2006/relationships"><Relationship Id="rId2" Type="http://schemas.openxmlformats.org/officeDocument/2006/relationships/slide" Target="../slides/slide301.xml"/><Relationship Id="rId1" Type="http://schemas.openxmlformats.org/officeDocument/2006/relationships/notesMaster" Target="../notesMasters/notesMaster1.xml"/></Relationships>
</file>

<file path=ppt/notesSlides/_rels/notesSlide299.xml.rels><?xml version="1.0" encoding="UTF-8" standalone="yes"?>
<Relationships xmlns="http://schemas.openxmlformats.org/package/2006/relationships"><Relationship Id="rId2" Type="http://schemas.openxmlformats.org/officeDocument/2006/relationships/slide" Target="../slides/slide30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00.xml.rels><?xml version="1.0" encoding="UTF-8" standalone="yes"?>
<Relationships xmlns="http://schemas.openxmlformats.org/package/2006/relationships"><Relationship Id="rId2" Type="http://schemas.openxmlformats.org/officeDocument/2006/relationships/slide" Target="../slides/slide303.xml"/><Relationship Id="rId1" Type="http://schemas.openxmlformats.org/officeDocument/2006/relationships/notesMaster" Target="../notesMasters/notesMaster1.xml"/></Relationships>
</file>

<file path=ppt/notesSlides/_rels/notesSlide301.xml.rels><?xml version="1.0" encoding="UTF-8" standalone="yes"?>
<Relationships xmlns="http://schemas.openxmlformats.org/package/2006/relationships"><Relationship Id="rId2" Type="http://schemas.openxmlformats.org/officeDocument/2006/relationships/slide" Target="../slides/slide304.xml"/><Relationship Id="rId1" Type="http://schemas.openxmlformats.org/officeDocument/2006/relationships/notesMaster" Target="../notesMasters/notesMaster1.xml"/></Relationships>
</file>

<file path=ppt/notesSlides/_rels/notesSlide302.xml.rels><?xml version="1.0" encoding="UTF-8" standalone="yes"?>
<Relationships xmlns="http://schemas.openxmlformats.org/package/2006/relationships"><Relationship Id="rId2" Type="http://schemas.openxmlformats.org/officeDocument/2006/relationships/slide" Target="../slides/slide305.xml"/><Relationship Id="rId1" Type="http://schemas.openxmlformats.org/officeDocument/2006/relationships/notesMaster" Target="../notesMasters/notesMaster1.xml"/></Relationships>
</file>

<file path=ppt/notesSlides/_rels/notesSlide303.xml.rels><?xml version="1.0" encoding="UTF-8" standalone="yes"?>
<Relationships xmlns="http://schemas.openxmlformats.org/package/2006/relationships"><Relationship Id="rId2" Type="http://schemas.openxmlformats.org/officeDocument/2006/relationships/slide" Target="../slides/slide306.xml"/><Relationship Id="rId1" Type="http://schemas.openxmlformats.org/officeDocument/2006/relationships/notesMaster" Target="../notesMasters/notesMaster1.xml"/></Relationships>
</file>

<file path=ppt/notesSlides/_rels/notesSlide304.xml.rels><?xml version="1.0" encoding="UTF-8" standalone="yes"?>
<Relationships xmlns="http://schemas.openxmlformats.org/package/2006/relationships"><Relationship Id="rId2" Type="http://schemas.openxmlformats.org/officeDocument/2006/relationships/slide" Target="../slides/slide307.xml"/><Relationship Id="rId1" Type="http://schemas.openxmlformats.org/officeDocument/2006/relationships/notesMaster" Target="../notesMasters/notesMaster1.xml"/></Relationships>
</file>

<file path=ppt/notesSlides/_rels/notesSlide305.xml.rels><?xml version="1.0" encoding="UTF-8" standalone="yes"?>
<Relationships xmlns="http://schemas.openxmlformats.org/package/2006/relationships"><Relationship Id="rId2" Type="http://schemas.openxmlformats.org/officeDocument/2006/relationships/slide" Target="../slides/slide308.xml"/><Relationship Id="rId1" Type="http://schemas.openxmlformats.org/officeDocument/2006/relationships/notesMaster" Target="../notesMasters/notesMaster1.xml"/></Relationships>
</file>

<file path=ppt/notesSlides/_rels/notesSlide306.xml.rels><?xml version="1.0" encoding="UTF-8" standalone="yes"?>
<Relationships xmlns="http://schemas.openxmlformats.org/package/2006/relationships"><Relationship Id="rId2" Type="http://schemas.openxmlformats.org/officeDocument/2006/relationships/slide" Target="../slides/slide309.xml"/><Relationship Id="rId1" Type="http://schemas.openxmlformats.org/officeDocument/2006/relationships/notesMaster" Target="../notesMasters/notesMaster1.xml"/></Relationships>
</file>

<file path=ppt/notesSlides/_rels/notesSlide307.xml.rels><?xml version="1.0" encoding="UTF-8" standalone="yes"?>
<Relationships xmlns="http://schemas.openxmlformats.org/package/2006/relationships"><Relationship Id="rId2" Type="http://schemas.openxmlformats.org/officeDocument/2006/relationships/slide" Target="../slides/slide310.xml"/><Relationship Id="rId1" Type="http://schemas.openxmlformats.org/officeDocument/2006/relationships/notesMaster" Target="../notesMasters/notesMaster1.xml"/></Relationships>
</file>

<file path=ppt/notesSlides/_rels/notesSlide308.xml.rels><?xml version="1.0" encoding="UTF-8" standalone="yes"?>
<Relationships xmlns="http://schemas.openxmlformats.org/package/2006/relationships"><Relationship Id="rId2" Type="http://schemas.openxmlformats.org/officeDocument/2006/relationships/slide" Target="../slides/slide311.xml"/><Relationship Id="rId1" Type="http://schemas.openxmlformats.org/officeDocument/2006/relationships/notesMaster" Target="../notesMasters/notesMaster1.xml"/></Relationships>
</file>

<file path=ppt/notesSlides/_rels/notesSlide309.xml.rels><?xml version="1.0" encoding="UTF-8" standalone="yes"?>
<Relationships xmlns="http://schemas.openxmlformats.org/package/2006/relationships"><Relationship Id="rId2" Type="http://schemas.openxmlformats.org/officeDocument/2006/relationships/slide" Target="../slides/slide31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0.xml.rels><?xml version="1.0" encoding="UTF-8" standalone="yes"?>
<Relationships xmlns="http://schemas.openxmlformats.org/package/2006/relationships"><Relationship Id="rId2" Type="http://schemas.openxmlformats.org/officeDocument/2006/relationships/slide" Target="../slides/slide313.xml"/><Relationship Id="rId1" Type="http://schemas.openxmlformats.org/officeDocument/2006/relationships/notesMaster" Target="../notesMasters/notesMaster1.xml"/></Relationships>
</file>

<file path=ppt/notesSlides/_rels/notesSlide311.xml.rels><?xml version="1.0" encoding="UTF-8" standalone="yes"?>
<Relationships xmlns="http://schemas.openxmlformats.org/package/2006/relationships"><Relationship Id="rId2" Type="http://schemas.openxmlformats.org/officeDocument/2006/relationships/slide" Target="../slides/slide314.xml"/><Relationship Id="rId1" Type="http://schemas.openxmlformats.org/officeDocument/2006/relationships/notesMaster" Target="../notesMasters/notesMaster1.xml"/></Relationships>
</file>

<file path=ppt/notesSlides/_rels/notesSlide312.xml.rels><?xml version="1.0" encoding="UTF-8" standalone="yes"?>
<Relationships xmlns="http://schemas.openxmlformats.org/package/2006/relationships"><Relationship Id="rId2" Type="http://schemas.openxmlformats.org/officeDocument/2006/relationships/slide" Target="../slides/slide315.xml"/><Relationship Id="rId1" Type="http://schemas.openxmlformats.org/officeDocument/2006/relationships/notesMaster" Target="../notesMasters/notesMaster1.xml"/></Relationships>
</file>

<file path=ppt/notesSlides/_rels/notesSlide313.xml.rels><?xml version="1.0" encoding="UTF-8" standalone="yes"?>
<Relationships xmlns="http://schemas.openxmlformats.org/package/2006/relationships"><Relationship Id="rId2" Type="http://schemas.openxmlformats.org/officeDocument/2006/relationships/slide" Target="../slides/slide316.xml"/><Relationship Id="rId1" Type="http://schemas.openxmlformats.org/officeDocument/2006/relationships/notesMaster" Target="../notesMasters/notesMaster1.xml"/></Relationships>
</file>

<file path=ppt/notesSlides/_rels/notesSlide314.xml.rels><?xml version="1.0" encoding="UTF-8" standalone="yes"?>
<Relationships xmlns="http://schemas.openxmlformats.org/package/2006/relationships"><Relationship Id="rId2" Type="http://schemas.openxmlformats.org/officeDocument/2006/relationships/slide" Target="../slides/slide317.xml"/><Relationship Id="rId1" Type="http://schemas.openxmlformats.org/officeDocument/2006/relationships/notesMaster" Target="../notesMasters/notesMaster1.xml"/></Relationships>
</file>

<file path=ppt/notesSlides/_rels/notesSlide315.xml.rels><?xml version="1.0" encoding="UTF-8" standalone="yes"?>
<Relationships xmlns="http://schemas.openxmlformats.org/package/2006/relationships"><Relationship Id="rId2" Type="http://schemas.openxmlformats.org/officeDocument/2006/relationships/slide" Target="../slides/slide318.xml"/><Relationship Id="rId1" Type="http://schemas.openxmlformats.org/officeDocument/2006/relationships/notesMaster" Target="../notesMasters/notesMaster1.xml"/></Relationships>
</file>

<file path=ppt/notesSlides/_rels/notesSlide316.xml.rels><?xml version="1.0" encoding="UTF-8" standalone="yes"?>
<Relationships xmlns="http://schemas.openxmlformats.org/package/2006/relationships"><Relationship Id="rId2" Type="http://schemas.openxmlformats.org/officeDocument/2006/relationships/slide" Target="../slides/slide319.xml"/><Relationship Id="rId1" Type="http://schemas.openxmlformats.org/officeDocument/2006/relationships/notesMaster" Target="../notesMasters/notesMaster1.xml"/></Relationships>
</file>

<file path=ppt/notesSlides/_rels/notesSlide317.xml.rels><?xml version="1.0" encoding="UTF-8" standalone="yes"?>
<Relationships xmlns="http://schemas.openxmlformats.org/package/2006/relationships"><Relationship Id="rId2" Type="http://schemas.openxmlformats.org/officeDocument/2006/relationships/slide" Target="../slides/slide320.xml"/><Relationship Id="rId1" Type="http://schemas.openxmlformats.org/officeDocument/2006/relationships/notesMaster" Target="../notesMasters/notesMaster1.xml"/></Relationships>
</file>

<file path=ppt/notesSlides/_rels/notesSlide318.xml.rels><?xml version="1.0" encoding="UTF-8" standalone="yes"?>
<Relationships xmlns="http://schemas.openxmlformats.org/package/2006/relationships"><Relationship Id="rId2" Type="http://schemas.openxmlformats.org/officeDocument/2006/relationships/slide" Target="../slides/slide321.xml"/><Relationship Id="rId1" Type="http://schemas.openxmlformats.org/officeDocument/2006/relationships/notesMaster" Target="../notesMasters/notesMaster1.xml"/></Relationships>
</file>

<file path=ppt/notesSlides/_rels/notesSlide319.xml.rels><?xml version="1.0" encoding="UTF-8" standalone="yes"?>
<Relationships xmlns="http://schemas.openxmlformats.org/package/2006/relationships"><Relationship Id="rId2" Type="http://schemas.openxmlformats.org/officeDocument/2006/relationships/slide" Target="../slides/slide32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0.xml.rels><?xml version="1.0" encoding="UTF-8" standalone="yes"?>
<Relationships xmlns="http://schemas.openxmlformats.org/package/2006/relationships"><Relationship Id="rId2" Type="http://schemas.openxmlformats.org/officeDocument/2006/relationships/slide" Target="../slides/slide323.xml"/><Relationship Id="rId1" Type="http://schemas.openxmlformats.org/officeDocument/2006/relationships/notesMaster" Target="../notesMasters/notesMaster1.xml"/></Relationships>
</file>

<file path=ppt/notesSlides/_rels/notesSlide321.xml.rels><?xml version="1.0" encoding="UTF-8" standalone="yes"?>
<Relationships xmlns="http://schemas.openxmlformats.org/package/2006/relationships"><Relationship Id="rId2" Type="http://schemas.openxmlformats.org/officeDocument/2006/relationships/slide" Target="../slides/slide324.xml"/><Relationship Id="rId1" Type="http://schemas.openxmlformats.org/officeDocument/2006/relationships/notesMaster" Target="../notesMasters/notesMaster1.xml"/></Relationships>
</file>

<file path=ppt/notesSlides/_rels/notesSlide322.xml.rels><?xml version="1.0" encoding="UTF-8" standalone="yes"?>
<Relationships xmlns="http://schemas.openxmlformats.org/package/2006/relationships"><Relationship Id="rId2" Type="http://schemas.openxmlformats.org/officeDocument/2006/relationships/slide" Target="../slides/slide325.xml"/><Relationship Id="rId1" Type="http://schemas.openxmlformats.org/officeDocument/2006/relationships/notesMaster" Target="../notesMasters/notesMaster1.xml"/></Relationships>
</file>

<file path=ppt/notesSlides/_rels/notesSlide323.xml.rels><?xml version="1.0" encoding="UTF-8" standalone="yes"?>
<Relationships xmlns="http://schemas.openxmlformats.org/package/2006/relationships"><Relationship Id="rId2" Type="http://schemas.openxmlformats.org/officeDocument/2006/relationships/slide" Target="../slides/slide326.xml"/><Relationship Id="rId1" Type="http://schemas.openxmlformats.org/officeDocument/2006/relationships/notesMaster" Target="../notesMasters/notesMaster1.xml"/></Relationships>
</file>

<file path=ppt/notesSlides/_rels/notesSlide324.xml.rels><?xml version="1.0" encoding="UTF-8" standalone="yes"?>
<Relationships xmlns="http://schemas.openxmlformats.org/package/2006/relationships"><Relationship Id="rId2" Type="http://schemas.openxmlformats.org/officeDocument/2006/relationships/slide" Target="../slides/slide327.xml"/><Relationship Id="rId1" Type="http://schemas.openxmlformats.org/officeDocument/2006/relationships/notesMaster" Target="../notesMasters/notesMaster1.xml"/></Relationships>
</file>

<file path=ppt/notesSlides/_rels/notesSlide325.xml.rels><?xml version="1.0" encoding="UTF-8" standalone="yes"?>
<Relationships xmlns="http://schemas.openxmlformats.org/package/2006/relationships"><Relationship Id="rId2" Type="http://schemas.openxmlformats.org/officeDocument/2006/relationships/slide" Target="../slides/slide328.xml"/><Relationship Id="rId1" Type="http://schemas.openxmlformats.org/officeDocument/2006/relationships/notesMaster" Target="../notesMasters/notesMaster1.xml"/></Relationships>
</file>

<file path=ppt/notesSlides/_rels/notesSlide326.xml.rels><?xml version="1.0" encoding="UTF-8" standalone="yes"?>
<Relationships xmlns="http://schemas.openxmlformats.org/package/2006/relationships"><Relationship Id="rId2" Type="http://schemas.openxmlformats.org/officeDocument/2006/relationships/slide" Target="../slides/slide329.xml"/><Relationship Id="rId1" Type="http://schemas.openxmlformats.org/officeDocument/2006/relationships/notesMaster" Target="../notesMasters/notesMaster1.xml"/></Relationships>
</file>

<file path=ppt/notesSlides/_rels/notesSlide327.xml.rels><?xml version="1.0" encoding="UTF-8" standalone="yes"?>
<Relationships xmlns="http://schemas.openxmlformats.org/package/2006/relationships"><Relationship Id="rId2" Type="http://schemas.openxmlformats.org/officeDocument/2006/relationships/slide" Target="../slides/slide330.xml"/><Relationship Id="rId1" Type="http://schemas.openxmlformats.org/officeDocument/2006/relationships/notesMaster" Target="../notesMasters/notesMaster1.xml"/></Relationships>
</file>

<file path=ppt/notesSlides/_rels/notesSlide328.xml.rels><?xml version="1.0" encoding="UTF-8" standalone="yes"?>
<Relationships xmlns="http://schemas.openxmlformats.org/package/2006/relationships"><Relationship Id="rId2" Type="http://schemas.openxmlformats.org/officeDocument/2006/relationships/slide" Target="../slides/slide331.xml"/><Relationship Id="rId1" Type="http://schemas.openxmlformats.org/officeDocument/2006/relationships/notesMaster" Target="../notesMasters/notesMaster1.xml"/></Relationships>
</file>

<file path=ppt/notesSlides/_rels/notesSlide329.xml.rels><?xml version="1.0" encoding="UTF-8" standalone="yes"?>
<Relationships xmlns="http://schemas.openxmlformats.org/package/2006/relationships"><Relationship Id="rId2" Type="http://schemas.openxmlformats.org/officeDocument/2006/relationships/slide" Target="../slides/slide3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0.xml.rels><?xml version="1.0" encoding="UTF-8" standalone="yes"?>
<Relationships xmlns="http://schemas.openxmlformats.org/package/2006/relationships"><Relationship Id="rId2" Type="http://schemas.openxmlformats.org/officeDocument/2006/relationships/slide" Target="../slides/slide333.xml"/><Relationship Id="rId1" Type="http://schemas.openxmlformats.org/officeDocument/2006/relationships/notesMaster" Target="../notesMasters/notesMaster1.xml"/></Relationships>
</file>

<file path=ppt/notesSlides/_rels/notesSlide331.xml.rels><?xml version="1.0" encoding="UTF-8" standalone="yes"?>
<Relationships xmlns="http://schemas.openxmlformats.org/package/2006/relationships"><Relationship Id="rId2" Type="http://schemas.openxmlformats.org/officeDocument/2006/relationships/slide" Target="../slides/slide334.xml"/><Relationship Id="rId1" Type="http://schemas.openxmlformats.org/officeDocument/2006/relationships/notesMaster" Target="../notesMasters/notesMaster1.xml"/></Relationships>
</file>

<file path=ppt/notesSlides/_rels/notesSlide332.xml.rels><?xml version="1.0" encoding="UTF-8" standalone="yes"?>
<Relationships xmlns="http://schemas.openxmlformats.org/package/2006/relationships"><Relationship Id="rId2" Type="http://schemas.openxmlformats.org/officeDocument/2006/relationships/slide" Target="../slides/slide335.xml"/><Relationship Id="rId1" Type="http://schemas.openxmlformats.org/officeDocument/2006/relationships/notesMaster" Target="../notesMasters/notesMaster1.xml"/></Relationships>
</file>

<file path=ppt/notesSlides/_rels/notesSlide333.xml.rels><?xml version="1.0" encoding="UTF-8" standalone="yes"?>
<Relationships xmlns="http://schemas.openxmlformats.org/package/2006/relationships"><Relationship Id="rId2" Type="http://schemas.openxmlformats.org/officeDocument/2006/relationships/slide" Target="../slides/slide336.xml"/><Relationship Id="rId1" Type="http://schemas.openxmlformats.org/officeDocument/2006/relationships/notesMaster" Target="../notesMasters/notesMaster1.xml"/></Relationships>
</file>

<file path=ppt/notesSlides/_rels/notesSlide334.xml.rels><?xml version="1.0" encoding="UTF-8" standalone="yes"?>
<Relationships xmlns="http://schemas.openxmlformats.org/package/2006/relationships"><Relationship Id="rId2" Type="http://schemas.openxmlformats.org/officeDocument/2006/relationships/slide" Target="../slides/slide337.xml"/><Relationship Id="rId1" Type="http://schemas.openxmlformats.org/officeDocument/2006/relationships/notesMaster" Target="../notesMasters/notesMaster1.xml"/></Relationships>
</file>

<file path=ppt/notesSlides/_rels/notesSlide335.xml.rels><?xml version="1.0" encoding="UTF-8" standalone="yes"?>
<Relationships xmlns="http://schemas.openxmlformats.org/package/2006/relationships"><Relationship Id="rId2" Type="http://schemas.openxmlformats.org/officeDocument/2006/relationships/slide" Target="../slides/slide338.xml"/><Relationship Id="rId1" Type="http://schemas.openxmlformats.org/officeDocument/2006/relationships/notesMaster" Target="../notesMasters/notesMaster1.xml"/></Relationships>
</file>

<file path=ppt/notesSlides/_rels/notesSlide336.xml.rels><?xml version="1.0" encoding="UTF-8" standalone="yes"?>
<Relationships xmlns="http://schemas.openxmlformats.org/package/2006/relationships"><Relationship Id="rId2" Type="http://schemas.openxmlformats.org/officeDocument/2006/relationships/slide" Target="../slides/slide339.xml"/><Relationship Id="rId1" Type="http://schemas.openxmlformats.org/officeDocument/2006/relationships/notesMaster" Target="../notesMasters/notesMaster1.xml"/></Relationships>
</file>

<file path=ppt/notesSlides/_rels/notesSlide337.xml.rels><?xml version="1.0" encoding="UTF-8" standalone="yes"?>
<Relationships xmlns="http://schemas.openxmlformats.org/package/2006/relationships"><Relationship Id="rId2" Type="http://schemas.openxmlformats.org/officeDocument/2006/relationships/slide" Target="../slides/slide340.xml"/><Relationship Id="rId1" Type="http://schemas.openxmlformats.org/officeDocument/2006/relationships/notesMaster" Target="../notesMasters/notesMaster1.xml"/></Relationships>
</file>

<file path=ppt/notesSlides/_rels/notesSlide338.xml.rels><?xml version="1.0" encoding="UTF-8" standalone="yes"?>
<Relationships xmlns="http://schemas.openxmlformats.org/package/2006/relationships"><Relationship Id="rId2" Type="http://schemas.openxmlformats.org/officeDocument/2006/relationships/slide" Target="../slides/slide341.xml"/><Relationship Id="rId1" Type="http://schemas.openxmlformats.org/officeDocument/2006/relationships/notesMaster" Target="../notesMasters/notesMaster1.xml"/></Relationships>
</file>

<file path=ppt/notesSlides/_rels/notesSlide339.xml.rels><?xml version="1.0" encoding="UTF-8" standalone="yes"?>
<Relationships xmlns="http://schemas.openxmlformats.org/package/2006/relationships"><Relationship Id="rId2" Type="http://schemas.openxmlformats.org/officeDocument/2006/relationships/slide" Target="../slides/slide3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0.xml.rels><?xml version="1.0" encoding="UTF-8" standalone="yes"?>
<Relationships xmlns="http://schemas.openxmlformats.org/package/2006/relationships"><Relationship Id="rId2" Type="http://schemas.openxmlformats.org/officeDocument/2006/relationships/slide" Target="../slides/slide343.xml"/><Relationship Id="rId1" Type="http://schemas.openxmlformats.org/officeDocument/2006/relationships/notesMaster" Target="../notesMasters/notesMaster1.xml"/></Relationships>
</file>

<file path=ppt/notesSlides/_rels/notesSlide341.xml.rels><?xml version="1.0" encoding="UTF-8" standalone="yes"?>
<Relationships xmlns="http://schemas.openxmlformats.org/package/2006/relationships"><Relationship Id="rId2" Type="http://schemas.openxmlformats.org/officeDocument/2006/relationships/slide" Target="../slides/slide344.xml"/><Relationship Id="rId1" Type="http://schemas.openxmlformats.org/officeDocument/2006/relationships/notesMaster" Target="../notesMasters/notesMaster1.xml"/></Relationships>
</file>

<file path=ppt/notesSlides/_rels/notesSlide342.xml.rels><?xml version="1.0" encoding="UTF-8" standalone="yes"?>
<Relationships xmlns="http://schemas.openxmlformats.org/package/2006/relationships"><Relationship Id="rId2" Type="http://schemas.openxmlformats.org/officeDocument/2006/relationships/slide" Target="../slides/slide345.xml"/><Relationship Id="rId1" Type="http://schemas.openxmlformats.org/officeDocument/2006/relationships/notesMaster" Target="../notesMasters/notesMaster1.xml"/></Relationships>
</file>

<file path=ppt/notesSlides/_rels/notesSlide343.xml.rels><?xml version="1.0" encoding="UTF-8" standalone="yes"?>
<Relationships xmlns="http://schemas.openxmlformats.org/package/2006/relationships"><Relationship Id="rId2" Type="http://schemas.openxmlformats.org/officeDocument/2006/relationships/slide" Target="../slides/slide346.xml"/><Relationship Id="rId1" Type="http://schemas.openxmlformats.org/officeDocument/2006/relationships/notesMaster" Target="../notesMasters/notesMaster1.xml"/></Relationships>
</file>

<file path=ppt/notesSlides/_rels/notesSlide344.xml.rels><?xml version="1.0" encoding="UTF-8" standalone="yes"?>
<Relationships xmlns="http://schemas.openxmlformats.org/package/2006/relationships"><Relationship Id="rId2" Type="http://schemas.openxmlformats.org/officeDocument/2006/relationships/slide" Target="../slides/slide347.xml"/><Relationship Id="rId1" Type="http://schemas.openxmlformats.org/officeDocument/2006/relationships/notesMaster" Target="../notesMasters/notesMaster1.xml"/></Relationships>
</file>

<file path=ppt/notesSlides/_rels/notesSlide345.xml.rels><?xml version="1.0" encoding="UTF-8" standalone="yes"?>
<Relationships xmlns="http://schemas.openxmlformats.org/package/2006/relationships"><Relationship Id="rId2" Type="http://schemas.openxmlformats.org/officeDocument/2006/relationships/slide" Target="../slides/slide348.xml"/><Relationship Id="rId1" Type="http://schemas.openxmlformats.org/officeDocument/2006/relationships/notesMaster" Target="../notesMasters/notesMaster1.xml"/></Relationships>
</file>

<file path=ppt/notesSlides/_rels/notesSlide346.xml.rels><?xml version="1.0" encoding="UTF-8" standalone="yes"?>
<Relationships xmlns="http://schemas.openxmlformats.org/package/2006/relationships"><Relationship Id="rId2" Type="http://schemas.openxmlformats.org/officeDocument/2006/relationships/slide" Target="../slides/slide349.xml"/><Relationship Id="rId1" Type="http://schemas.openxmlformats.org/officeDocument/2006/relationships/notesMaster" Target="../notesMasters/notesMaster1.xml"/></Relationships>
</file>

<file path=ppt/notesSlides/_rels/notesSlide347.xml.rels><?xml version="1.0" encoding="UTF-8" standalone="yes"?>
<Relationships xmlns="http://schemas.openxmlformats.org/package/2006/relationships"><Relationship Id="rId2" Type="http://schemas.openxmlformats.org/officeDocument/2006/relationships/slide" Target="../slides/slide350.xml"/><Relationship Id="rId1" Type="http://schemas.openxmlformats.org/officeDocument/2006/relationships/notesMaster" Target="../notesMasters/notesMaster1.xml"/></Relationships>
</file>

<file path=ppt/notesSlides/_rels/notesSlide348.xml.rels><?xml version="1.0" encoding="UTF-8" standalone="yes"?>
<Relationships xmlns="http://schemas.openxmlformats.org/package/2006/relationships"><Relationship Id="rId2" Type="http://schemas.openxmlformats.org/officeDocument/2006/relationships/slide" Target="../slides/slide351.xml"/><Relationship Id="rId1" Type="http://schemas.openxmlformats.org/officeDocument/2006/relationships/notesMaster" Target="../notesMasters/notesMaster1.xml"/></Relationships>
</file>

<file path=ppt/notesSlides/_rels/notesSlide349.xml.rels><?xml version="1.0" encoding="UTF-8" standalone="yes"?>
<Relationships xmlns="http://schemas.openxmlformats.org/package/2006/relationships"><Relationship Id="rId2" Type="http://schemas.openxmlformats.org/officeDocument/2006/relationships/slide" Target="../slides/slide35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0.xml.rels><?xml version="1.0" encoding="UTF-8" standalone="yes"?>
<Relationships xmlns="http://schemas.openxmlformats.org/package/2006/relationships"><Relationship Id="rId2" Type="http://schemas.openxmlformats.org/officeDocument/2006/relationships/slide" Target="../slides/slide353.xml"/><Relationship Id="rId1" Type="http://schemas.openxmlformats.org/officeDocument/2006/relationships/notesMaster" Target="../notesMasters/notesMaster1.xml"/></Relationships>
</file>

<file path=ppt/notesSlides/_rels/notesSlide351.xml.rels><?xml version="1.0" encoding="UTF-8" standalone="yes"?>
<Relationships xmlns="http://schemas.openxmlformats.org/package/2006/relationships"><Relationship Id="rId2" Type="http://schemas.openxmlformats.org/officeDocument/2006/relationships/slide" Target="../slides/slide354.xml"/><Relationship Id="rId1" Type="http://schemas.openxmlformats.org/officeDocument/2006/relationships/notesMaster" Target="../notesMasters/notesMaster1.xml"/></Relationships>
</file>

<file path=ppt/notesSlides/_rels/notesSlide352.xml.rels><?xml version="1.0" encoding="UTF-8" standalone="yes"?>
<Relationships xmlns="http://schemas.openxmlformats.org/package/2006/relationships"><Relationship Id="rId2" Type="http://schemas.openxmlformats.org/officeDocument/2006/relationships/slide" Target="../slides/slide355.xml"/><Relationship Id="rId1" Type="http://schemas.openxmlformats.org/officeDocument/2006/relationships/notesMaster" Target="../notesMasters/notesMaster1.xml"/></Relationships>
</file>

<file path=ppt/notesSlides/_rels/notesSlide353.xml.rels><?xml version="1.0" encoding="UTF-8" standalone="yes"?>
<Relationships xmlns="http://schemas.openxmlformats.org/package/2006/relationships"><Relationship Id="rId2" Type="http://schemas.openxmlformats.org/officeDocument/2006/relationships/slide" Target="../slides/slide356.xml"/><Relationship Id="rId1" Type="http://schemas.openxmlformats.org/officeDocument/2006/relationships/notesMaster" Target="../notesMasters/notesMaster1.xml"/></Relationships>
</file>

<file path=ppt/notesSlides/_rels/notesSlide354.xml.rels><?xml version="1.0" encoding="UTF-8" standalone="yes"?>
<Relationships xmlns="http://schemas.openxmlformats.org/package/2006/relationships"><Relationship Id="rId2" Type="http://schemas.openxmlformats.org/officeDocument/2006/relationships/slide" Target="../slides/slide357.xml"/><Relationship Id="rId1" Type="http://schemas.openxmlformats.org/officeDocument/2006/relationships/notesMaster" Target="../notesMasters/notesMaster1.xml"/></Relationships>
</file>

<file path=ppt/notesSlides/_rels/notesSlide355.xml.rels><?xml version="1.0" encoding="UTF-8" standalone="yes"?>
<Relationships xmlns="http://schemas.openxmlformats.org/package/2006/relationships"><Relationship Id="rId2" Type="http://schemas.openxmlformats.org/officeDocument/2006/relationships/slide" Target="../slides/slide358.xml"/><Relationship Id="rId1" Type="http://schemas.openxmlformats.org/officeDocument/2006/relationships/notesMaster" Target="../notesMasters/notesMaster1.xml"/></Relationships>
</file>

<file path=ppt/notesSlides/_rels/notesSlide356.xml.rels><?xml version="1.0" encoding="UTF-8" standalone="yes"?>
<Relationships xmlns="http://schemas.openxmlformats.org/package/2006/relationships"><Relationship Id="rId2" Type="http://schemas.openxmlformats.org/officeDocument/2006/relationships/slide" Target="../slides/slide359.xml"/><Relationship Id="rId1" Type="http://schemas.openxmlformats.org/officeDocument/2006/relationships/notesMaster" Target="../notesMasters/notesMaster1.xml"/></Relationships>
</file>

<file path=ppt/notesSlides/_rels/notesSlide357.xml.rels><?xml version="1.0" encoding="UTF-8" standalone="yes"?>
<Relationships xmlns="http://schemas.openxmlformats.org/package/2006/relationships"><Relationship Id="rId2" Type="http://schemas.openxmlformats.org/officeDocument/2006/relationships/slide" Target="../slides/slide360.xml"/><Relationship Id="rId1" Type="http://schemas.openxmlformats.org/officeDocument/2006/relationships/notesMaster" Target="../notesMasters/notesMaster1.xml"/></Relationships>
</file>

<file path=ppt/notesSlides/_rels/notesSlide358.xml.rels><?xml version="1.0" encoding="UTF-8" standalone="yes"?>
<Relationships xmlns="http://schemas.openxmlformats.org/package/2006/relationships"><Relationship Id="rId2" Type="http://schemas.openxmlformats.org/officeDocument/2006/relationships/slide" Target="../slides/slide361.xml"/><Relationship Id="rId1" Type="http://schemas.openxmlformats.org/officeDocument/2006/relationships/notesMaster" Target="../notesMasters/notesMaster1.xml"/></Relationships>
</file>

<file path=ppt/notesSlides/_rels/notesSlide359.xml.rels><?xml version="1.0" encoding="UTF-8" standalone="yes"?>
<Relationships xmlns="http://schemas.openxmlformats.org/package/2006/relationships"><Relationship Id="rId2" Type="http://schemas.openxmlformats.org/officeDocument/2006/relationships/slide" Target="../slides/slide36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0.xml.rels><?xml version="1.0" encoding="UTF-8" standalone="yes"?>
<Relationships xmlns="http://schemas.openxmlformats.org/package/2006/relationships"><Relationship Id="rId2" Type="http://schemas.openxmlformats.org/officeDocument/2006/relationships/slide" Target="../slides/slide363.xml"/><Relationship Id="rId1" Type="http://schemas.openxmlformats.org/officeDocument/2006/relationships/notesMaster" Target="../notesMasters/notesMaster1.xml"/></Relationships>
</file>

<file path=ppt/notesSlides/_rels/notesSlide361.xml.rels><?xml version="1.0" encoding="UTF-8" standalone="yes"?>
<Relationships xmlns="http://schemas.openxmlformats.org/package/2006/relationships"><Relationship Id="rId2" Type="http://schemas.openxmlformats.org/officeDocument/2006/relationships/slide" Target="../slides/slide364.xml"/><Relationship Id="rId1" Type="http://schemas.openxmlformats.org/officeDocument/2006/relationships/notesMaster" Target="../notesMasters/notesMaster1.xml"/></Relationships>
</file>

<file path=ppt/notesSlides/_rels/notesSlide362.xml.rels><?xml version="1.0" encoding="UTF-8" standalone="yes"?>
<Relationships xmlns="http://schemas.openxmlformats.org/package/2006/relationships"><Relationship Id="rId2" Type="http://schemas.openxmlformats.org/officeDocument/2006/relationships/slide" Target="../slides/slide365.xml"/><Relationship Id="rId1" Type="http://schemas.openxmlformats.org/officeDocument/2006/relationships/notesMaster" Target="../notesMasters/notesMaster1.xml"/></Relationships>
</file>

<file path=ppt/notesSlides/_rels/notesSlide363.xml.rels><?xml version="1.0" encoding="UTF-8" standalone="yes"?>
<Relationships xmlns="http://schemas.openxmlformats.org/package/2006/relationships"><Relationship Id="rId2" Type="http://schemas.openxmlformats.org/officeDocument/2006/relationships/slide" Target="../slides/slide366.xml"/><Relationship Id="rId1" Type="http://schemas.openxmlformats.org/officeDocument/2006/relationships/notesMaster" Target="../notesMasters/notesMaster1.xml"/></Relationships>
</file>

<file path=ppt/notesSlides/_rels/notesSlide364.xml.rels><?xml version="1.0" encoding="UTF-8" standalone="yes"?>
<Relationships xmlns="http://schemas.openxmlformats.org/package/2006/relationships"><Relationship Id="rId2" Type="http://schemas.openxmlformats.org/officeDocument/2006/relationships/slide" Target="../slides/slide367.xml"/><Relationship Id="rId1" Type="http://schemas.openxmlformats.org/officeDocument/2006/relationships/notesMaster" Target="../notesMasters/notesMaster1.xml"/></Relationships>
</file>

<file path=ppt/notesSlides/_rels/notesSlide365.xml.rels><?xml version="1.0" encoding="UTF-8" standalone="yes"?>
<Relationships xmlns="http://schemas.openxmlformats.org/package/2006/relationships"><Relationship Id="rId2" Type="http://schemas.openxmlformats.org/officeDocument/2006/relationships/slide" Target="../slides/slide368.xml"/><Relationship Id="rId1" Type="http://schemas.openxmlformats.org/officeDocument/2006/relationships/notesMaster" Target="../notesMasters/notesMaster1.xml"/></Relationships>
</file>

<file path=ppt/notesSlides/_rels/notesSlide366.xml.rels><?xml version="1.0" encoding="UTF-8" standalone="yes"?>
<Relationships xmlns="http://schemas.openxmlformats.org/package/2006/relationships"><Relationship Id="rId2" Type="http://schemas.openxmlformats.org/officeDocument/2006/relationships/slide" Target="../slides/slide369.xml"/><Relationship Id="rId1" Type="http://schemas.openxmlformats.org/officeDocument/2006/relationships/notesMaster" Target="../notesMasters/notesMaster1.xml"/></Relationships>
</file>

<file path=ppt/notesSlides/_rels/notesSlide367.xml.rels><?xml version="1.0" encoding="UTF-8" standalone="yes"?>
<Relationships xmlns="http://schemas.openxmlformats.org/package/2006/relationships"><Relationship Id="rId2" Type="http://schemas.openxmlformats.org/officeDocument/2006/relationships/slide" Target="../slides/slide370.xml"/><Relationship Id="rId1" Type="http://schemas.openxmlformats.org/officeDocument/2006/relationships/notesMaster" Target="../notesMasters/notesMaster1.xml"/></Relationships>
</file>

<file path=ppt/notesSlides/_rels/notesSlide368.xml.rels><?xml version="1.0" encoding="UTF-8" standalone="yes"?>
<Relationships xmlns="http://schemas.openxmlformats.org/package/2006/relationships"><Relationship Id="rId2" Type="http://schemas.openxmlformats.org/officeDocument/2006/relationships/slide" Target="../slides/slide371.xml"/><Relationship Id="rId1" Type="http://schemas.openxmlformats.org/officeDocument/2006/relationships/notesMaster" Target="../notesMasters/notesMaster1.xml"/></Relationships>
</file>

<file path=ppt/notesSlides/_rels/notesSlide369.xml.rels><?xml version="1.0" encoding="UTF-8" standalone="yes"?>
<Relationships xmlns="http://schemas.openxmlformats.org/package/2006/relationships"><Relationship Id="rId2" Type="http://schemas.openxmlformats.org/officeDocument/2006/relationships/slide" Target="../slides/slide37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0.xml.rels><?xml version="1.0" encoding="UTF-8" standalone="yes"?>
<Relationships xmlns="http://schemas.openxmlformats.org/package/2006/relationships"><Relationship Id="rId2" Type="http://schemas.openxmlformats.org/officeDocument/2006/relationships/slide" Target="../slides/slide373.xml"/><Relationship Id="rId1" Type="http://schemas.openxmlformats.org/officeDocument/2006/relationships/notesMaster" Target="../notesMasters/notesMaster1.xml"/></Relationships>
</file>

<file path=ppt/notesSlides/_rels/notesSlide371.xml.rels><?xml version="1.0" encoding="UTF-8" standalone="yes"?>
<Relationships xmlns="http://schemas.openxmlformats.org/package/2006/relationships"><Relationship Id="rId2" Type="http://schemas.openxmlformats.org/officeDocument/2006/relationships/slide" Target="../slides/slide374.xml"/><Relationship Id="rId1" Type="http://schemas.openxmlformats.org/officeDocument/2006/relationships/notesMaster" Target="../notesMasters/notesMaster1.xml"/></Relationships>
</file>

<file path=ppt/notesSlides/_rels/notesSlide372.xml.rels><?xml version="1.0" encoding="UTF-8" standalone="yes"?>
<Relationships xmlns="http://schemas.openxmlformats.org/package/2006/relationships"><Relationship Id="rId2" Type="http://schemas.openxmlformats.org/officeDocument/2006/relationships/slide" Target="../slides/slide375.xml"/><Relationship Id="rId1" Type="http://schemas.openxmlformats.org/officeDocument/2006/relationships/notesMaster" Target="../notesMasters/notesMaster1.xml"/></Relationships>
</file>

<file path=ppt/notesSlides/_rels/notesSlide373.xml.rels><?xml version="1.0" encoding="UTF-8" standalone="yes"?>
<Relationships xmlns="http://schemas.openxmlformats.org/package/2006/relationships"><Relationship Id="rId2" Type="http://schemas.openxmlformats.org/officeDocument/2006/relationships/slide" Target="../slides/slide376.xml"/><Relationship Id="rId1" Type="http://schemas.openxmlformats.org/officeDocument/2006/relationships/notesMaster" Target="../notesMasters/notesMaster1.xml"/></Relationships>
</file>

<file path=ppt/notesSlides/_rels/notesSlide374.xml.rels><?xml version="1.0" encoding="UTF-8" standalone="yes"?>
<Relationships xmlns="http://schemas.openxmlformats.org/package/2006/relationships"><Relationship Id="rId2" Type="http://schemas.openxmlformats.org/officeDocument/2006/relationships/slide" Target="../slides/slide377.xml"/><Relationship Id="rId1" Type="http://schemas.openxmlformats.org/officeDocument/2006/relationships/notesMaster" Target="../notesMasters/notesMaster1.xml"/></Relationships>
</file>

<file path=ppt/notesSlides/_rels/notesSlide375.xml.rels><?xml version="1.0" encoding="UTF-8" standalone="yes"?>
<Relationships xmlns="http://schemas.openxmlformats.org/package/2006/relationships"><Relationship Id="rId2" Type="http://schemas.openxmlformats.org/officeDocument/2006/relationships/slide" Target="../slides/slide378.xml"/><Relationship Id="rId1" Type="http://schemas.openxmlformats.org/officeDocument/2006/relationships/notesMaster" Target="../notesMasters/notesMaster1.xml"/></Relationships>
</file>

<file path=ppt/notesSlides/_rels/notesSlide376.xml.rels><?xml version="1.0" encoding="UTF-8" standalone="yes"?>
<Relationships xmlns="http://schemas.openxmlformats.org/package/2006/relationships"><Relationship Id="rId2" Type="http://schemas.openxmlformats.org/officeDocument/2006/relationships/slide" Target="../slides/slide379.xml"/><Relationship Id="rId1" Type="http://schemas.openxmlformats.org/officeDocument/2006/relationships/notesMaster" Target="../notesMasters/notesMaster1.xml"/></Relationships>
</file>

<file path=ppt/notesSlides/_rels/notesSlide377.xml.rels><?xml version="1.0" encoding="UTF-8" standalone="yes"?>
<Relationships xmlns="http://schemas.openxmlformats.org/package/2006/relationships"><Relationship Id="rId2" Type="http://schemas.openxmlformats.org/officeDocument/2006/relationships/slide" Target="../slides/slide380.xml"/><Relationship Id="rId1" Type="http://schemas.openxmlformats.org/officeDocument/2006/relationships/notesMaster" Target="../notesMasters/notesMaster1.xml"/></Relationships>
</file>

<file path=ppt/notesSlides/_rels/notesSlide378.xml.rels><?xml version="1.0" encoding="UTF-8" standalone="yes"?>
<Relationships xmlns="http://schemas.openxmlformats.org/package/2006/relationships"><Relationship Id="rId2" Type="http://schemas.openxmlformats.org/officeDocument/2006/relationships/slide" Target="../slides/slide381.xml"/><Relationship Id="rId1" Type="http://schemas.openxmlformats.org/officeDocument/2006/relationships/notesMaster" Target="../notesMasters/notesMaster1.xml"/></Relationships>
</file>

<file path=ppt/notesSlides/_rels/notesSlide379.xml.rels><?xml version="1.0" encoding="UTF-8" standalone="yes"?>
<Relationships xmlns="http://schemas.openxmlformats.org/package/2006/relationships"><Relationship Id="rId2" Type="http://schemas.openxmlformats.org/officeDocument/2006/relationships/slide" Target="../slides/slide38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0.xml.rels><?xml version="1.0" encoding="UTF-8" standalone="yes"?>
<Relationships xmlns="http://schemas.openxmlformats.org/package/2006/relationships"><Relationship Id="rId2" Type="http://schemas.openxmlformats.org/officeDocument/2006/relationships/slide" Target="../slides/slide383.xml"/><Relationship Id="rId1" Type="http://schemas.openxmlformats.org/officeDocument/2006/relationships/notesMaster" Target="../notesMasters/notesMaster1.xml"/></Relationships>
</file>

<file path=ppt/notesSlides/_rels/notesSlide381.xml.rels><?xml version="1.0" encoding="UTF-8" standalone="yes"?>
<Relationships xmlns="http://schemas.openxmlformats.org/package/2006/relationships"><Relationship Id="rId2" Type="http://schemas.openxmlformats.org/officeDocument/2006/relationships/slide" Target="../slides/slide384.xml"/><Relationship Id="rId1" Type="http://schemas.openxmlformats.org/officeDocument/2006/relationships/notesMaster" Target="../notesMasters/notesMaster1.xml"/></Relationships>
</file>

<file path=ppt/notesSlides/_rels/notesSlide382.xml.rels><?xml version="1.0" encoding="UTF-8" standalone="yes"?>
<Relationships xmlns="http://schemas.openxmlformats.org/package/2006/relationships"><Relationship Id="rId2" Type="http://schemas.openxmlformats.org/officeDocument/2006/relationships/slide" Target="../slides/slide385.xml"/><Relationship Id="rId1" Type="http://schemas.openxmlformats.org/officeDocument/2006/relationships/notesMaster" Target="../notesMasters/notesMaster1.xml"/></Relationships>
</file>

<file path=ppt/notesSlides/_rels/notesSlide383.xml.rels><?xml version="1.0" encoding="UTF-8" standalone="yes"?>
<Relationships xmlns="http://schemas.openxmlformats.org/package/2006/relationships"><Relationship Id="rId2" Type="http://schemas.openxmlformats.org/officeDocument/2006/relationships/slide" Target="../slides/slide386.xml"/><Relationship Id="rId1" Type="http://schemas.openxmlformats.org/officeDocument/2006/relationships/notesMaster" Target="../notesMasters/notesMaster1.xml"/></Relationships>
</file>

<file path=ppt/notesSlides/_rels/notesSlide384.xml.rels><?xml version="1.0" encoding="UTF-8" standalone="yes"?>
<Relationships xmlns="http://schemas.openxmlformats.org/package/2006/relationships"><Relationship Id="rId2" Type="http://schemas.openxmlformats.org/officeDocument/2006/relationships/slide" Target="../slides/slide387.xml"/><Relationship Id="rId1" Type="http://schemas.openxmlformats.org/officeDocument/2006/relationships/notesMaster" Target="../notesMasters/notesMaster1.xml"/></Relationships>
</file>

<file path=ppt/notesSlides/_rels/notesSlide385.xml.rels><?xml version="1.0" encoding="UTF-8" standalone="yes"?>
<Relationships xmlns="http://schemas.openxmlformats.org/package/2006/relationships"><Relationship Id="rId2" Type="http://schemas.openxmlformats.org/officeDocument/2006/relationships/slide" Target="../slides/slide388.xml"/><Relationship Id="rId1" Type="http://schemas.openxmlformats.org/officeDocument/2006/relationships/notesMaster" Target="../notesMasters/notesMaster1.xml"/></Relationships>
</file>

<file path=ppt/notesSlides/_rels/notesSlide386.xml.rels><?xml version="1.0" encoding="UTF-8" standalone="yes"?>
<Relationships xmlns="http://schemas.openxmlformats.org/package/2006/relationships"><Relationship Id="rId2" Type="http://schemas.openxmlformats.org/officeDocument/2006/relationships/slide" Target="../slides/slide389.xml"/><Relationship Id="rId1" Type="http://schemas.openxmlformats.org/officeDocument/2006/relationships/notesMaster" Target="../notesMasters/notesMaster1.xml"/></Relationships>
</file>

<file path=ppt/notesSlides/_rels/notesSlide387.xml.rels><?xml version="1.0" encoding="UTF-8" standalone="yes"?>
<Relationships xmlns="http://schemas.openxmlformats.org/package/2006/relationships"><Relationship Id="rId2" Type="http://schemas.openxmlformats.org/officeDocument/2006/relationships/slide" Target="../slides/slide390.xml"/><Relationship Id="rId1" Type="http://schemas.openxmlformats.org/officeDocument/2006/relationships/notesMaster" Target="../notesMasters/notesMaster1.xml"/></Relationships>
</file>

<file path=ppt/notesSlides/_rels/notesSlide388.xml.rels><?xml version="1.0" encoding="UTF-8" standalone="yes"?>
<Relationships xmlns="http://schemas.openxmlformats.org/package/2006/relationships"><Relationship Id="rId2" Type="http://schemas.openxmlformats.org/officeDocument/2006/relationships/slide" Target="../slides/slide391.xml"/><Relationship Id="rId1" Type="http://schemas.openxmlformats.org/officeDocument/2006/relationships/notesMaster" Target="../notesMasters/notesMaster1.xml"/></Relationships>
</file>

<file path=ppt/notesSlides/_rels/notesSlide389.xml.rels><?xml version="1.0" encoding="UTF-8" standalone="yes"?>
<Relationships xmlns="http://schemas.openxmlformats.org/package/2006/relationships"><Relationship Id="rId2" Type="http://schemas.openxmlformats.org/officeDocument/2006/relationships/slide" Target="../slides/slide39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0.xml.rels><?xml version="1.0" encoding="UTF-8" standalone="yes"?>
<Relationships xmlns="http://schemas.openxmlformats.org/package/2006/relationships"><Relationship Id="rId2" Type="http://schemas.openxmlformats.org/officeDocument/2006/relationships/slide" Target="../slides/slide393.xml"/><Relationship Id="rId1" Type="http://schemas.openxmlformats.org/officeDocument/2006/relationships/notesMaster" Target="../notesMasters/notesMaster1.xml"/></Relationships>
</file>

<file path=ppt/notesSlides/_rels/notesSlide391.xml.rels><?xml version="1.0" encoding="UTF-8" standalone="yes"?>
<Relationships xmlns="http://schemas.openxmlformats.org/package/2006/relationships"><Relationship Id="rId2" Type="http://schemas.openxmlformats.org/officeDocument/2006/relationships/slide" Target="../slides/slide394.xml"/><Relationship Id="rId1" Type="http://schemas.openxmlformats.org/officeDocument/2006/relationships/notesMaster" Target="../notesMasters/notesMaster1.xml"/></Relationships>
</file>

<file path=ppt/notesSlides/_rels/notesSlide392.xml.rels><?xml version="1.0" encoding="UTF-8" standalone="yes"?>
<Relationships xmlns="http://schemas.openxmlformats.org/package/2006/relationships"><Relationship Id="rId2" Type="http://schemas.openxmlformats.org/officeDocument/2006/relationships/slide" Target="../slides/slide395.xml"/><Relationship Id="rId1" Type="http://schemas.openxmlformats.org/officeDocument/2006/relationships/notesMaster" Target="../notesMasters/notesMaster1.xml"/></Relationships>
</file>

<file path=ppt/notesSlides/_rels/notesSlide393.xml.rels><?xml version="1.0" encoding="UTF-8" standalone="yes"?>
<Relationships xmlns="http://schemas.openxmlformats.org/package/2006/relationships"><Relationship Id="rId2" Type="http://schemas.openxmlformats.org/officeDocument/2006/relationships/slide" Target="../slides/slide396.xml"/><Relationship Id="rId1" Type="http://schemas.openxmlformats.org/officeDocument/2006/relationships/notesMaster" Target="../notesMasters/notesMaster1.xml"/></Relationships>
</file>

<file path=ppt/notesSlides/_rels/notesSlide394.xml.rels><?xml version="1.0" encoding="UTF-8" standalone="yes"?>
<Relationships xmlns="http://schemas.openxmlformats.org/package/2006/relationships"><Relationship Id="rId2" Type="http://schemas.openxmlformats.org/officeDocument/2006/relationships/slide" Target="../slides/slide397.xml"/><Relationship Id="rId1" Type="http://schemas.openxmlformats.org/officeDocument/2006/relationships/notesMaster" Target="../notesMasters/notesMaster1.xml"/></Relationships>
</file>

<file path=ppt/notesSlides/_rels/notesSlide395.xml.rels><?xml version="1.0" encoding="UTF-8" standalone="yes"?>
<Relationships xmlns="http://schemas.openxmlformats.org/package/2006/relationships"><Relationship Id="rId2" Type="http://schemas.openxmlformats.org/officeDocument/2006/relationships/slide" Target="../slides/slide398.xml"/><Relationship Id="rId1" Type="http://schemas.openxmlformats.org/officeDocument/2006/relationships/notesMaster" Target="../notesMasters/notesMaster1.xml"/></Relationships>
</file>

<file path=ppt/notesSlides/_rels/notesSlide396.xml.rels><?xml version="1.0" encoding="UTF-8" standalone="yes"?>
<Relationships xmlns="http://schemas.openxmlformats.org/package/2006/relationships"><Relationship Id="rId2" Type="http://schemas.openxmlformats.org/officeDocument/2006/relationships/slide" Target="../slides/slide399.xml"/><Relationship Id="rId1" Type="http://schemas.openxmlformats.org/officeDocument/2006/relationships/notesMaster" Target="../notesMasters/notesMaster1.xml"/></Relationships>
</file>

<file path=ppt/notesSlides/_rels/notesSlide397.xml.rels><?xml version="1.0" encoding="UTF-8" standalone="yes"?>
<Relationships xmlns="http://schemas.openxmlformats.org/package/2006/relationships"><Relationship Id="rId2" Type="http://schemas.openxmlformats.org/officeDocument/2006/relationships/slide" Target="../slides/slide400.xml"/><Relationship Id="rId1" Type="http://schemas.openxmlformats.org/officeDocument/2006/relationships/notesMaster" Target="../notesMasters/notesMaster1.xml"/></Relationships>
</file>

<file path=ppt/notesSlides/_rels/notesSlide398.xml.rels><?xml version="1.0" encoding="UTF-8" standalone="yes"?>
<Relationships xmlns="http://schemas.openxmlformats.org/package/2006/relationships"><Relationship Id="rId2" Type="http://schemas.openxmlformats.org/officeDocument/2006/relationships/slide" Target="../slides/slide401.xml"/><Relationship Id="rId1" Type="http://schemas.openxmlformats.org/officeDocument/2006/relationships/notesMaster" Target="../notesMasters/notesMaster1.xml"/></Relationships>
</file>

<file path=ppt/notesSlides/_rels/notesSlide399.xml.rels><?xml version="1.0" encoding="UTF-8" standalone="yes"?>
<Relationships xmlns="http://schemas.openxmlformats.org/package/2006/relationships"><Relationship Id="rId2" Type="http://schemas.openxmlformats.org/officeDocument/2006/relationships/slide" Target="../slides/slide40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00.xml.rels><?xml version="1.0" encoding="UTF-8" standalone="yes"?>
<Relationships xmlns="http://schemas.openxmlformats.org/package/2006/relationships"><Relationship Id="rId2" Type="http://schemas.openxmlformats.org/officeDocument/2006/relationships/slide" Target="../slides/slide403.xml"/><Relationship Id="rId1" Type="http://schemas.openxmlformats.org/officeDocument/2006/relationships/notesMaster" Target="../notesMasters/notesMaster1.xml"/></Relationships>
</file>

<file path=ppt/notesSlides/_rels/notesSlide401.xml.rels><?xml version="1.0" encoding="UTF-8" standalone="yes"?>
<Relationships xmlns="http://schemas.openxmlformats.org/package/2006/relationships"><Relationship Id="rId2" Type="http://schemas.openxmlformats.org/officeDocument/2006/relationships/slide" Target="../slides/slide404.xml"/><Relationship Id="rId1" Type="http://schemas.openxmlformats.org/officeDocument/2006/relationships/notesMaster" Target="../notesMasters/notesMaster1.xml"/></Relationships>
</file>

<file path=ppt/notesSlides/_rels/notesSlide402.xml.rels><?xml version="1.0" encoding="UTF-8" standalone="yes"?>
<Relationships xmlns="http://schemas.openxmlformats.org/package/2006/relationships"><Relationship Id="rId2" Type="http://schemas.openxmlformats.org/officeDocument/2006/relationships/slide" Target="../slides/slide405.xml"/><Relationship Id="rId1" Type="http://schemas.openxmlformats.org/officeDocument/2006/relationships/notesMaster" Target="../notesMasters/notesMaster1.xml"/></Relationships>
</file>

<file path=ppt/notesSlides/_rels/notesSlide403.xml.rels><?xml version="1.0" encoding="UTF-8" standalone="yes"?>
<Relationships xmlns="http://schemas.openxmlformats.org/package/2006/relationships"><Relationship Id="rId2" Type="http://schemas.openxmlformats.org/officeDocument/2006/relationships/slide" Target="../slides/slide406.xml"/><Relationship Id="rId1" Type="http://schemas.openxmlformats.org/officeDocument/2006/relationships/notesMaster" Target="../notesMasters/notesMaster1.xml"/></Relationships>
</file>

<file path=ppt/notesSlides/_rels/notesSlide404.xml.rels><?xml version="1.0" encoding="UTF-8" standalone="yes"?>
<Relationships xmlns="http://schemas.openxmlformats.org/package/2006/relationships"><Relationship Id="rId2" Type="http://schemas.openxmlformats.org/officeDocument/2006/relationships/slide" Target="../slides/slide407.xml"/><Relationship Id="rId1" Type="http://schemas.openxmlformats.org/officeDocument/2006/relationships/notesMaster" Target="../notesMasters/notesMaster1.xml"/></Relationships>
</file>

<file path=ppt/notesSlides/_rels/notesSlide405.xml.rels><?xml version="1.0" encoding="UTF-8" standalone="yes"?>
<Relationships xmlns="http://schemas.openxmlformats.org/package/2006/relationships"><Relationship Id="rId2" Type="http://schemas.openxmlformats.org/officeDocument/2006/relationships/slide" Target="../slides/slide408.xml"/><Relationship Id="rId1" Type="http://schemas.openxmlformats.org/officeDocument/2006/relationships/notesMaster" Target="../notesMasters/notesMaster1.xml"/></Relationships>
</file>

<file path=ppt/notesSlides/_rels/notesSlide406.xml.rels><?xml version="1.0" encoding="UTF-8" standalone="yes"?>
<Relationships xmlns="http://schemas.openxmlformats.org/package/2006/relationships"><Relationship Id="rId2" Type="http://schemas.openxmlformats.org/officeDocument/2006/relationships/slide" Target="../slides/slide409.xml"/><Relationship Id="rId1" Type="http://schemas.openxmlformats.org/officeDocument/2006/relationships/notesMaster" Target="../notesMasters/notesMaster1.xml"/></Relationships>
</file>

<file path=ppt/notesSlides/_rels/notesSlide407.xml.rels><?xml version="1.0" encoding="UTF-8" standalone="yes"?>
<Relationships xmlns="http://schemas.openxmlformats.org/package/2006/relationships"><Relationship Id="rId2" Type="http://schemas.openxmlformats.org/officeDocument/2006/relationships/slide" Target="../slides/slide410.xml"/><Relationship Id="rId1" Type="http://schemas.openxmlformats.org/officeDocument/2006/relationships/notesMaster" Target="../notesMasters/notesMaster1.xml"/></Relationships>
</file>

<file path=ppt/notesSlides/_rels/notesSlide408.xml.rels><?xml version="1.0" encoding="UTF-8" standalone="yes"?>
<Relationships xmlns="http://schemas.openxmlformats.org/package/2006/relationships"><Relationship Id="rId2" Type="http://schemas.openxmlformats.org/officeDocument/2006/relationships/slide" Target="../slides/slide411.xml"/><Relationship Id="rId1" Type="http://schemas.openxmlformats.org/officeDocument/2006/relationships/notesMaster" Target="../notesMasters/notesMaster1.xml"/></Relationships>
</file>

<file path=ppt/notesSlides/_rels/notesSlide409.xml.rels><?xml version="1.0" encoding="UTF-8" standalone="yes"?>
<Relationships xmlns="http://schemas.openxmlformats.org/package/2006/relationships"><Relationship Id="rId2" Type="http://schemas.openxmlformats.org/officeDocument/2006/relationships/slide" Target="../slides/slide41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0.xml.rels><?xml version="1.0" encoding="UTF-8" standalone="yes"?>
<Relationships xmlns="http://schemas.openxmlformats.org/package/2006/relationships"><Relationship Id="rId2" Type="http://schemas.openxmlformats.org/officeDocument/2006/relationships/slide" Target="../slides/slide413.xml"/><Relationship Id="rId1" Type="http://schemas.openxmlformats.org/officeDocument/2006/relationships/notesMaster" Target="../notesMasters/notesMaster1.xml"/></Relationships>
</file>

<file path=ppt/notesSlides/_rels/notesSlide411.xml.rels><?xml version="1.0" encoding="UTF-8" standalone="yes"?>
<Relationships xmlns="http://schemas.openxmlformats.org/package/2006/relationships"><Relationship Id="rId2" Type="http://schemas.openxmlformats.org/officeDocument/2006/relationships/slide" Target="../slides/slide414.xml"/><Relationship Id="rId1" Type="http://schemas.openxmlformats.org/officeDocument/2006/relationships/notesMaster" Target="../notesMasters/notesMaster1.xml"/></Relationships>
</file>

<file path=ppt/notesSlides/_rels/notesSlide412.xml.rels><?xml version="1.0" encoding="UTF-8" standalone="yes"?>
<Relationships xmlns="http://schemas.openxmlformats.org/package/2006/relationships"><Relationship Id="rId2" Type="http://schemas.openxmlformats.org/officeDocument/2006/relationships/slide" Target="../slides/slide415.xml"/><Relationship Id="rId1" Type="http://schemas.openxmlformats.org/officeDocument/2006/relationships/notesMaster" Target="../notesMasters/notesMaster1.xml"/></Relationships>
</file>

<file path=ppt/notesSlides/_rels/notesSlide413.xml.rels><?xml version="1.0" encoding="UTF-8" standalone="yes"?>
<Relationships xmlns="http://schemas.openxmlformats.org/package/2006/relationships"><Relationship Id="rId2" Type="http://schemas.openxmlformats.org/officeDocument/2006/relationships/slide" Target="../slides/slide416.xml"/><Relationship Id="rId1" Type="http://schemas.openxmlformats.org/officeDocument/2006/relationships/notesMaster" Target="../notesMasters/notesMaster1.xml"/></Relationships>
</file>

<file path=ppt/notesSlides/_rels/notesSlide414.xml.rels><?xml version="1.0" encoding="UTF-8" standalone="yes"?>
<Relationships xmlns="http://schemas.openxmlformats.org/package/2006/relationships"><Relationship Id="rId2" Type="http://schemas.openxmlformats.org/officeDocument/2006/relationships/slide" Target="../slides/slide417.xml"/><Relationship Id="rId1" Type="http://schemas.openxmlformats.org/officeDocument/2006/relationships/notesMaster" Target="../notesMasters/notesMaster1.xml"/></Relationships>
</file>

<file path=ppt/notesSlides/_rels/notesSlide415.xml.rels><?xml version="1.0" encoding="UTF-8" standalone="yes"?>
<Relationships xmlns="http://schemas.openxmlformats.org/package/2006/relationships"><Relationship Id="rId2" Type="http://schemas.openxmlformats.org/officeDocument/2006/relationships/slide" Target="../slides/slide418.xml"/><Relationship Id="rId1" Type="http://schemas.openxmlformats.org/officeDocument/2006/relationships/notesMaster" Target="../notesMasters/notesMaster1.xml"/></Relationships>
</file>

<file path=ppt/notesSlides/_rels/notesSlide416.xml.rels><?xml version="1.0" encoding="UTF-8" standalone="yes"?>
<Relationships xmlns="http://schemas.openxmlformats.org/package/2006/relationships"><Relationship Id="rId2" Type="http://schemas.openxmlformats.org/officeDocument/2006/relationships/slide" Target="../slides/slide419.xml"/><Relationship Id="rId1" Type="http://schemas.openxmlformats.org/officeDocument/2006/relationships/notesMaster" Target="../notesMasters/notesMaster1.xml"/></Relationships>
</file>

<file path=ppt/notesSlides/_rels/notesSlide417.xml.rels><?xml version="1.0" encoding="UTF-8" standalone="yes"?>
<Relationships xmlns="http://schemas.openxmlformats.org/package/2006/relationships"><Relationship Id="rId2" Type="http://schemas.openxmlformats.org/officeDocument/2006/relationships/slide" Target="../slides/slide420.xml"/><Relationship Id="rId1" Type="http://schemas.openxmlformats.org/officeDocument/2006/relationships/notesMaster" Target="../notesMasters/notesMaster1.xml"/></Relationships>
</file>

<file path=ppt/notesSlides/_rels/notesSlide418.xml.rels><?xml version="1.0" encoding="UTF-8" standalone="yes"?>
<Relationships xmlns="http://schemas.openxmlformats.org/package/2006/relationships"><Relationship Id="rId2" Type="http://schemas.openxmlformats.org/officeDocument/2006/relationships/slide" Target="../slides/slide421.xml"/><Relationship Id="rId1" Type="http://schemas.openxmlformats.org/officeDocument/2006/relationships/notesMaster" Target="../notesMasters/notesMaster1.xml"/></Relationships>
</file>

<file path=ppt/notesSlides/_rels/notesSlide419.xml.rels><?xml version="1.0" encoding="UTF-8" standalone="yes"?>
<Relationships xmlns="http://schemas.openxmlformats.org/package/2006/relationships"><Relationship Id="rId2" Type="http://schemas.openxmlformats.org/officeDocument/2006/relationships/slide" Target="../slides/slide42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0.xml.rels><?xml version="1.0" encoding="UTF-8" standalone="yes"?>
<Relationships xmlns="http://schemas.openxmlformats.org/package/2006/relationships"><Relationship Id="rId2" Type="http://schemas.openxmlformats.org/officeDocument/2006/relationships/slide" Target="../slides/slide423.xml"/><Relationship Id="rId1" Type="http://schemas.openxmlformats.org/officeDocument/2006/relationships/notesMaster" Target="../notesMasters/notesMaster1.xml"/></Relationships>
</file>

<file path=ppt/notesSlides/_rels/notesSlide421.xml.rels><?xml version="1.0" encoding="UTF-8" standalone="yes"?>
<Relationships xmlns="http://schemas.openxmlformats.org/package/2006/relationships"><Relationship Id="rId2" Type="http://schemas.openxmlformats.org/officeDocument/2006/relationships/slide" Target="../slides/slide424.xml"/><Relationship Id="rId1" Type="http://schemas.openxmlformats.org/officeDocument/2006/relationships/notesMaster" Target="../notesMasters/notesMaster1.xml"/></Relationships>
</file>

<file path=ppt/notesSlides/_rels/notesSlide422.xml.rels><?xml version="1.0" encoding="UTF-8" standalone="yes"?>
<Relationships xmlns="http://schemas.openxmlformats.org/package/2006/relationships"><Relationship Id="rId2" Type="http://schemas.openxmlformats.org/officeDocument/2006/relationships/slide" Target="../slides/slide425.xml"/><Relationship Id="rId1" Type="http://schemas.openxmlformats.org/officeDocument/2006/relationships/notesMaster" Target="../notesMasters/notesMaster1.xml"/></Relationships>
</file>

<file path=ppt/notesSlides/_rels/notesSlide423.xml.rels><?xml version="1.0" encoding="UTF-8" standalone="yes"?>
<Relationships xmlns="http://schemas.openxmlformats.org/package/2006/relationships"><Relationship Id="rId2" Type="http://schemas.openxmlformats.org/officeDocument/2006/relationships/slide" Target="../slides/slide426.xml"/><Relationship Id="rId1" Type="http://schemas.openxmlformats.org/officeDocument/2006/relationships/notesMaster" Target="../notesMasters/notesMaster1.xml"/></Relationships>
</file>

<file path=ppt/notesSlides/_rels/notesSlide424.xml.rels><?xml version="1.0" encoding="UTF-8" standalone="yes"?>
<Relationships xmlns="http://schemas.openxmlformats.org/package/2006/relationships"><Relationship Id="rId2" Type="http://schemas.openxmlformats.org/officeDocument/2006/relationships/slide" Target="../slides/slide427.xml"/><Relationship Id="rId1" Type="http://schemas.openxmlformats.org/officeDocument/2006/relationships/notesMaster" Target="../notesMasters/notesMaster1.xml"/></Relationships>
</file>

<file path=ppt/notesSlides/_rels/notesSlide425.xml.rels><?xml version="1.0" encoding="UTF-8" standalone="yes"?>
<Relationships xmlns="http://schemas.openxmlformats.org/package/2006/relationships"><Relationship Id="rId2" Type="http://schemas.openxmlformats.org/officeDocument/2006/relationships/slide" Target="../slides/slide428.xml"/><Relationship Id="rId1" Type="http://schemas.openxmlformats.org/officeDocument/2006/relationships/notesMaster" Target="../notesMasters/notesMaster1.xml"/></Relationships>
</file>

<file path=ppt/notesSlides/_rels/notesSlide426.xml.rels><?xml version="1.0" encoding="UTF-8" standalone="yes"?>
<Relationships xmlns="http://schemas.openxmlformats.org/package/2006/relationships"><Relationship Id="rId2" Type="http://schemas.openxmlformats.org/officeDocument/2006/relationships/slide" Target="../slides/slide429.xml"/><Relationship Id="rId1" Type="http://schemas.openxmlformats.org/officeDocument/2006/relationships/notesMaster" Target="../notesMasters/notesMaster1.xml"/></Relationships>
</file>

<file path=ppt/notesSlides/_rels/notesSlide427.xml.rels><?xml version="1.0" encoding="UTF-8" standalone="yes"?>
<Relationships xmlns="http://schemas.openxmlformats.org/package/2006/relationships"><Relationship Id="rId2" Type="http://schemas.openxmlformats.org/officeDocument/2006/relationships/slide" Target="../slides/slide430.xml"/><Relationship Id="rId1" Type="http://schemas.openxmlformats.org/officeDocument/2006/relationships/notesMaster" Target="../notesMasters/notesMaster1.xml"/></Relationships>
</file>

<file path=ppt/notesSlides/_rels/notesSlide428.xml.rels><?xml version="1.0" encoding="UTF-8" standalone="yes"?>
<Relationships xmlns="http://schemas.openxmlformats.org/package/2006/relationships"><Relationship Id="rId2" Type="http://schemas.openxmlformats.org/officeDocument/2006/relationships/slide" Target="../slides/slide431.xml"/><Relationship Id="rId1" Type="http://schemas.openxmlformats.org/officeDocument/2006/relationships/notesMaster" Target="../notesMasters/notesMaster1.xml"/></Relationships>
</file>

<file path=ppt/notesSlides/_rels/notesSlide429.xml.rels><?xml version="1.0" encoding="UTF-8" standalone="yes"?>
<Relationships xmlns="http://schemas.openxmlformats.org/package/2006/relationships"><Relationship Id="rId2" Type="http://schemas.openxmlformats.org/officeDocument/2006/relationships/slide" Target="../slides/slide43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0.xml.rels><?xml version="1.0" encoding="UTF-8" standalone="yes"?>
<Relationships xmlns="http://schemas.openxmlformats.org/package/2006/relationships"><Relationship Id="rId2" Type="http://schemas.openxmlformats.org/officeDocument/2006/relationships/slide" Target="../slides/slide433.xml"/><Relationship Id="rId1" Type="http://schemas.openxmlformats.org/officeDocument/2006/relationships/notesMaster" Target="../notesMasters/notesMaster1.xml"/></Relationships>
</file>

<file path=ppt/notesSlides/_rels/notesSlide431.xml.rels><?xml version="1.0" encoding="UTF-8" standalone="yes"?>
<Relationships xmlns="http://schemas.openxmlformats.org/package/2006/relationships"><Relationship Id="rId2" Type="http://schemas.openxmlformats.org/officeDocument/2006/relationships/slide" Target="../slides/slide434.xml"/><Relationship Id="rId1" Type="http://schemas.openxmlformats.org/officeDocument/2006/relationships/notesMaster" Target="../notesMasters/notesMaster1.xml"/></Relationships>
</file>

<file path=ppt/notesSlides/_rels/notesSlide432.xml.rels><?xml version="1.0" encoding="UTF-8" standalone="yes"?>
<Relationships xmlns="http://schemas.openxmlformats.org/package/2006/relationships"><Relationship Id="rId2" Type="http://schemas.openxmlformats.org/officeDocument/2006/relationships/slide" Target="../slides/slide435.xml"/><Relationship Id="rId1" Type="http://schemas.openxmlformats.org/officeDocument/2006/relationships/notesMaster" Target="../notesMasters/notesMaster1.xml"/></Relationships>
</file>

<file path=ppt/notesSlides/_rels/notesSlide433.xml.rels><?xml version="1.0" encoding="UTF-8" standalone="yes"?>
<Relationships xmlns="http://schemas.openxmlformats.org/package/2006/relationships"><Relationship Id="rId2" Type="http://schemas.openxmlformats.org/officeDocument/2006/relationships/slide" Target="../slides/slide436.xml"/><Relationship Id="rId1" Type="http://schemas.openxmlformats.org/officeDocument/2006/relationships/notesMaster" Target="../notesMasters/notesMaster1.xml"/></Relationships>
</file>

<file path=ppt/notesSlides/_rels/notesSlide434.xml.rels><?xml version="1.0" encoding="UTF-8" standalone="yes"?>
<Relationships xmlns="http://schemas.openxmlformats.org/package/2006/relationships"><Relationship Id="rId2" Type="http://schemas.openxmlformats.org/officeDocument/2006/relationships/slide" Target="../slides/slide437.xml"/><Relationship Id="rId1" Type="http://schemas.openxmlformats.org/officeDocument/2006/relationships/notesMaster" Target="../notesMasters/notesMaster1.xml"/></Relationships>
</file>

<file path=ppt/notesSlides/_rels/notesSlide435.xml.rels><?xml version="1.0" encoding="UTF-8" standalone="yes"?>
<Relationships xmlns="http://schemas.openxmlformats.org/package/2006/relationships"><Relationship Id="rId2" Type="http://schemas.openxmlformats.org/officeDocument/2006/relationships/slide" Target="../slides/slide438.xml"/><Relationship Id="rId1" Type="http://schemas.openxmlformats.org/officeDocument/2006/relationships/notesMaster" Target="../notesMasters/notesMaster1.xml"/></Relationships>
</file>

<file path=ppt/notesSlides/_rels/notesSlide436.xml.rels><?xml version="1.0" encoding="UTF-8" standalone="yes"?>
<Relationships xmlns="http://schemas.openxmlformats.org/package/2006/relationships"><Relationship Id="rId2" Type="http://schemas.openxmlformats.org/officeDocument/2006/relationships/slide" Target="../slides/slide439.xml"/><Relationship Id="rId1" Type="http://schemas.openxmlformats.org/officeDocument/2006/relationships/notesMaster" Target="../notesMasters/notesMaster1.xml"/></Relationships>
</file>

<file path=ppt/notesSlides/_rels/notesSlide437.xml.rels><?xml version="1.0" encoding="UTF-8" standalone="yes"?>
<Relationships xmlns="http://schemas.openxmlformats.org/package/2006/relationships"><Relationship Id="rId2" Type="http://schemas.openxmlformats.org/officeDocument/2006/relationships/slide" Target="../slides/slide440.xml"/><Relationship Id="rId1" Type="http://schemas.openxmlformats.org/officeDocument/2006/relationships/notesMaster" Target="../notesMasters/notesMaster1.xml"/></Relationships>
</file>

<file path=ppt/notesSlides/_rels/notesSlide438.xml.rels><?xml version="1.0" encoding="UTF-8" standalone="yes"?>
<Relationships xmlns="http://schemas.openxmlformats.org/package/2006/relationships"><Relationship Id="rId2" Type="http://schemas.openxmlformats.org/officeDocument/2006/relationships/slide" Target="../slides/slide441.xml"/><Relationship Id="rId1" Type="http://schemas.openxmlformats.org/officeDocument/2006/relationships/notesMaster" Target="../notesMasters/notesMaster1.xml"/></Relationships>
</file>

<file path=ppt/notesSlides/_rels/notesSlide439.xml.rels><?xml version="1.0" encoding="UTF-8" standalone="yes"?>
<Relationships xmlns="http://schemas.openxmlformats.org/package/2006/relationships"><Relationship Id="rId2" Type="http://schemas.openxmlformats.org/officeDocument/2006/relationships/slide" Target="../slides/slide44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0.xml.rels><?xml version="1.0" encoding="UTF-8" standalone="yes"?>
<Relationships xmlns="http://schemas.openxmlformats.org/package/2006/relationships"><Relationship Id="rId2" Type="http://schemas.openxmlformats.org/officeDocument/2006/relationships/slide" Target="../slides/slide443.xml"/><Relationship Id="rId1" Type="http://schemas.openxmlformats.org/officeDocument/2006/relationships/notesMaster" Target="../notesMasters/notesMaster1.xml"/></Relationships>
</file>

<file path=ppt/notesSlides/_rels/notesSlide441.xml.rels><?xml version="1.0" encoding="UTF-8" standalone="yes"?>
<Relationships xmlns="http://schemas.openxmlformats.org/package/2006/relationships"><Relationship Id="rId2" Type="http://schemas.openxmlformats.org/officeDocument/2006/relationships/slide" Target="../slides/slide444.xml"/><Relationship Id="rId1" Type="http://schemas.openxmlformats.org/officeDocument/2006/relationships/notesMaster" Target="../notesMasters/notesMaster1.xml"/></Relationships>
</file>

<file path=ppt/notesSlides/_rels/notesSlide442.xml.rels><?xml version="1.0" encoding="UTF-8" standalone="yes"?>
<Relationships xmlns="http://schemas.openxmlformats.org/package/2006/relationships"><Relationship Id="rId2" Type="http://schemas.openxmlformats.org/officeDocument/2006/relationships/slide" Target="../slides/slide445.xml"/><Relationship Id="rId1" Type="http://schemas.openxmlformats.org/officeDocument/2006/relationships/notesMaster" Target="../notesMasters/notesMaster1.xml"/></Relationships>
</file>

<file path=ppt/notesSlides/_rels/notesSlide443.xml.rels><?xml version="1.0" encoding="UTF-8" standalone="yes"?>
<Relationships xmlns="http://schemas.openxmlformats.org/package/2006/relationships"><Relationship Id="rId2" Type="http://schemas.openxmlformats.org/officeDocument/2006/relationships/slide" Target="../slides/slide446.xml"/><Relationship Id="rId1" Type="http://schemas.openxmlformats.org/officeDocument/2006/relationships/notesMaster" Target="../notesMasters/notesMaster1.xml"/></Relationships>
</file>

<file path=ppt/notesSlides/_rels/notesSlide444.xml.rels><?xml version="1.0" encoding="UTF-8" standalone="yes"?>
<Relationships xmlns="http://schemas.openxmlformats.org/package/2006/relationships"><Relationship Id="rId2" Type="http://schemas.openxmlformats.org/officeDocument/2006/relationships/slide" Target="../slides/slide447.xml"/><Relationship Id="rId1" Type="http://schemas.openxmlformats.org/officeDocument/2006/relationships/notesMaster" Target="../notesMasters/notesMaster1.xml"/></Relationships>
</file>

<file path=ppt/notesSlides/_rels/notesSlide445.xml.rels><?xml version="1.0" encoding="UTF-8" standalone="yes"?>
<Relationships xmlns="http://schemas.openxmlformats.org/package/2006/relationships"><Relationship Id="rId2" Type="http://schemas.openxmlformats.org/officeDocument/2006/relationships/slide" Target="../slides/slide448.xml"/><Relationship Id="rId1" Type="http://schemas.openxmlformats.org/officeDocument/2006/relationships/notesMaster" Target="../notesMasters/notesMaster1.xml"/></Relationships>
</file>

<file path=ppt/notesSlides/_rels/notesSlide446.xml.rels><?xml version="1.0" encoding="UTF-8" standalone="yes"?>
<Relationships xmlns="http://schemas.openxmlformats.org/package/2006/relationships"><Relationship Id="rId2" Type="http://schemas.openxmlformats.org/officeDocument/2006/relationships/slide" Target="../slides/slide449.xml"/><Relationship Id="rId1" Type="http://schemas.openxmlformats.org/officeDocument/2006/relationships/notesMaster" Target="../notesMasters/notesMaster1.xml"/></Relationships>
</file>

<file path=ppt/notesSlides/_rels/notesSlide447.xml.rels><?xml version="1.0" encoding="UTF-8" standalone="yes"?>
<Relationships xmlns="http://schemas.openxmlformats.org/package/2006/relationships"><Relationship Id="rId2" Type="http://schemas.openxmlformats.org/officeDocument/2006/relationships/slide" Target="../slides/slide450.xml"/><Relationship Id="rId1" Type="http://schemas.openxmlformats.org/officeDocument/2006/relationships/notesMaster" Target="../notesMasters/notesMaster1.xml"/></Relationships>
</file>

<file path=ppt/notesSlides/_rels/notesSlide448.xml.rels><?xml version="1.0" encoding="UTF-8" standalone="yes"?>
<Relationships xmlns="http://schemas.openxmlformats.org/package/2006/relationships"><Relationship Id="rId2" Type="http://schemas.openxmlformats.org/officeDocument/2006/relationships/slide" Target="../slides/slide451.xml"/><Relationship Id="rId1" Type="http://schemas.openxmlformats.org/officeDocument/2006/relationships/notesMaster" Target="../notesMasters/notesMaster1.xml"/></Relationships>
</file>

<file path=ppt/notesSlides/_rels/notesSlide449.xml.rels><?xml version="1.0" encoding="UTF-8" standalone="yes"?>
<Relationships xmlns="http://schemas.openxmlformats.org/package/2006/relationships"><Relationship Id="rId2" Type="http://schemas.openxmlformats.org/officeDocument/2006/relationships/slide" Target="../slides/slide4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0.xml.rels><?xml version="1.0" encoding="UTF-8" standalone="yes"?>
<Relationships xmlns="http://schemas.openxmlformats.org/package/2006/relationships"><Relationship Id="rId2" Type="http://schemas.openxmlformats.org/officeDocument/2006/relationships/slide" Target="../slides/slide453.xml"/><Relationship Id="rId1" Type="http://schemas.openxmlformats.org/officeDocument/2006/relationships/notesMaster" Target="../notesMasters/notesMaster1.xml"/></Relationships>
</file>

<file path=ppt/notesSlides/_rels/notesSlide451.xml.rels><?xml version="1.0" encoding="UTF-8" standalone="yes"?>
<Relationships xmlns="http://schemas.openxmlformats.org/package/2006/relationships"><Relationship Id="rId2" Type="http://schemas.openxmlformats.org/officeDocument/2006/relationships/slide" Target="../slides/slide454.xml"/><Relationship Id="rId1" Type="http://schemas.openxmlformats.org/officeDocument/2006/relationships/notesMaster" Target="../notesMasters/notesMaster1.xml"/></Relationships>
</file>

<file path=ppt/notesSlides/_rels/notesSlide452.xml.rels><?xml version="1.0" encoding="UTF-8" standalone="yes"?>
<Relationships xmlns="http://schemas.openxmlformats.org/package/2006/relationships"><Relationship Id="rId2" Type="http://schemas.openxmlformats.org/officeDocument/2006/relationships/slide" Target="../slides/slide455.xml"/><Relationship Id="rId1" Type="http://schemas.openxmlformats.org/officeDocument/2006/relationships/notesMaster" Target="../notesMasters/notesMaster1.xml"/></Relationships>
</file>

<file path=ppt/notesSlides/_rels/notesSlide453.xml.rels><?xml version="1.0" encoding="UTF-8" standalone="yes"?>
<Relationships xmlns="http://schemas.openxmlformats.org/package/2006/relationships"><Relationship Id="rId2" Type="http://schemas.openxmlformats.org/officeDocument/2006/relationships/slide" Target="../slides/slide456.xml"/><Relationship Id="rId1" Type="http://schemas.openxmlformats.org/officeDocument/2006/relationships/notesMaster" Target="../notesMasters/notesMaster1.xml"/></Relationships>
</file>

<file path=ppt/notesSlides/_rels/notesSlide454.xml.rels><?xml version="1.0" encoding="UTF-8" standalone="yes"?>
<Relationships xmlns="http://schemas.openxmlformats.org/package/2006/relationships"><Relationship Id="rId2" Type="http://schemas.openxmlformats.org/officeDocument/2006/relationships/slide" Target="../slides/slide457.xml"/><Relationship Id="rId1" Type="http://schemas.openxmlformats.org/officeDocument/2006/relationships/notesMaster" Target="../notesMasters/notesMaster1.xml"/></Relationships>
</file>

<file path=ppt/notesSlides/_rels/notesSlide455.xml.rels><?xml version="1.0" encoding="UTF-8" standalone="yes"?>
<Relationships xmlns="http://schemas.openxmlformats.org/package/2006/relationships"><Relationship Id="rId2" Type="http://schemas.openxmlformats.org/officeDocument/2006/relationships/slide" Target="../slides/slide458.xml"/><Relationship Id="rId1" Type="http://schemas.openxmlformats.org/officeDocument/2006/relationships/notesMaster" Target="../notesMasters/notesMaster1.xml"/></Relationships>
</file>

<file path=ppt/notesSlides/_rels/notesSlide456.xml.rels><?xml version="1.0" encoding="UTF-8" standalone="yes"?>
<Relationships xmlns="http://schemas.openxmlformats.org/package/2006/relationships"><Relationship Id="rId2" Type="http://schemas.openxmlformats.org/officeDocument/2006/relationships/slide" Target="../slides/slide459.xml"/><Relationship Id="rId1" Type="http://schemas.openxmlformats.org/officeDocument/2006/relationships/notesMaster" Target="../notesMasters/notesMaster1.xml"/></Relationships>
</file>

<file path=ppt/notesSlides/_rels/notesSlide457.xml.rels><?xml version="1.0" encoding="UTF-8" standalone="yes"?>
<Relationships xmlns="http://schemas.openxmlformats.org/package/2006/relationships"><Relationship Id="rId2" Type="http://schemas.openxmlformats.org/officeDocument/2006/relationships/slide" Target="../slides/slide460.xml"/><Relationship Id="rId1" Type="http://schemas.openxmlformats.org/officeDocument/2006/relationships/notesMaster" Target="../notesMasters/notesMaster1.xml"/></Relationships>
</file>

<file path=ppt/notesSlides/_rels/notesSlide458.xml.rels><?xml version="1.0" encoding="UTF-8" standalone="yes"?>
<Relationships xmlns="http://schemas.openxmlformats.org/package/2006/relationships"><Relationship Id="rId2" Type="http://schemas.openxmlformats.org/officeDocument/2006/relationships/slide" Target="../slides/slide461.xml"/><Relationship Id="rId1" Type="http://schemas.openxmlformats.org/officeDocument/2006/relationships/notesMaster" Target="../notesMasters/notesMaster1.xml"/></Relationships>
</file>

<file path=ppt/notesSlides/_rels/notesSlide459.xml.rels><?xml version="1.0" encoding="UTF-8" standalone="yes"?>
<Relationships xmlns="http://schemas.openxmlformats.org/package/2006/relationships"><Relationship Id="rId2" Type="http://schemas.openxmlformats.org/officeDocument/2006/relationships/slide" Target="../slides/slide46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0.xml.rels><?xml version="1.0" encoding="UTF-8" standalone="yes"?>
<Relationships xmlns="http://schemas.openxmlformats.org/package/2006/relationships"><Relationship Id="rId2" Type="http://schemas.openxmlformats.org/officeDocument/2006/relationships/slide" Target="../slides/slide463.xml"/><Relationship Id="rId1" Type="http://schemas.openxmlformats.org/officeDocument/2006/relationships/notesMaster" Target="../notesMasters/notesMaster1.xml"/></Relationships>
</file>

<file path=ppt/notesSlides/_rels/notesSlide461.xml.rels><?xml version="1.0" encoding="UTF-8" standalone="yes"?>
<Relationships xmlns="http://schemas.openxmlformats.org/package/2006/relationships"><Relationship Id="rId2" Type="http://schemas.openxmlformats.org/officeDocument/2006/relationships/slide" Target="../slides/slide464.xml"/><Relationship Id="rId1" Type="http://schemas.openxmlformats.org/officeDocument/2006/relationships/notesMaster" Target="../notesMasters/notesMaster1.xml"/></Relationships>
</file>

<file path=ppt/notesSlides/_rels/notesSlide462.xml.rels><?xml version="1.0" encoding="UTF-8" standalone="yes"?>
<Relationships xmlns="http://schemas.openxmlformats.org/package/2006/relationships"><Relationship Id="rId2" Type="http://schemas.openxmlformats.org/officeDocument/2006/relationships/slide" Target="../slides/slide465.xml"/><Relationship Id="rId1" Type="http://schemas.openxmlformats.org/officeDocument/2006/relationships/notesMaster" Target="../notesMasters/notesMaster1.xml"/></Relationships>
</file>

<file path=ppt/notesSlides/_rels/notesSlide463.xml.rels><?xml version="1.0" encoding="UTF-8" standalone="yes"?>
<Relationships xmlns="http://schemas.openxmlformats.org/package/2006/relationships"><Relationship Id="rId2" Type="http://schemas.openxmlformats.org/officeDocument/2006/relationships/slide" Target="../slides/slide466.xml"/><Relationship Id="rId1" Type="http://schemas.openxmlformats.org/officeDocument/2006/relationships/notesMaster" Target="../notesMasters/notesMaster1.xml"/></Relationships>
</file>

<file path=ppt/notesSlides/_rels/notesSlide464.xml.rels><?xml version="1.0" encoding="UTF-8" standalone="yes"?>
<Relationships xmlns="http://schemas.openxmlformats.org/package/2006/relationships"><Relationship Id="rId2" Type="http://schemas.openxmlformats.org/officeDocument/2006/relationships/slide" Target="../slides/slide467.xml"/><Relationship Id="rId1" Type="http://schemas.openxmlformats.org/officeDocument/2006/relationships/notesMaster" Target="../notesMasters/notesMaster1.xml"/></Relationships>
</file>

<file path=ppt/notesSlides/_rels/notesSlide465.xml.rels><?xml version="1.0" encoding="UTF-8" standalone="yes"?>
<Relationships xmlns="http://schemas.openxmlformats.org/package/2006/relationships"><Relationship Id="rId2" Type="http://schemas.openxmlformats.org/officeDocument/2006/relationships/slide" Target="../slides/slide468.xml"/><Relationship Id="rId1" Type="http://schemas.openxmlformats.org/officeDocument/2006/relationships/notesMaster" Target="../notesMasters/notesMaster1.xml"/></Relationships>
</file>

<file path=ppt/notesSlides/_rels/notesSlide466.xml.rels><?xml version="1.0" encoding="UTF-8" standalone="yes"?>
<Relationships xmlns="http://schemas.openxmlformats.org/package/2006/relationships"><Relationship Id="rId2" Type="http://schemas.openxmlformats.org/officeDocument/2006/relationships/slide" Target="../slides/slide469.xml"/><Relationship Id="rId1" Type="http://schemas.openxmlformats.org/officeDocument/2006/relationships/notesMaster" Target="../notesMasters/notesMaster1.xml"/></Relationships>
</file>

<file path=ppt/notesSlides/_rels/notesSlide467.xml.rels><?xml version="1.0" encoding="UTF-8" standalone="yes"?>
<Relationships xmlns="http://schemas.openxmlformats.org/package/2006/relationships"><Relationship Id="rId2" Type="http://schemas.openxmlformats.org/officeDocument/2006/relationships/slide" Target="../slides/slide470.xml"/><Relationship Id="rId1" Type="http://schemas.openxmlformats.org/officeDocument/2006/relationships/notesMaster" Target="../notesMasters/notesMaster1.xml"/></Relationships>
</file>

<file path=ppt/notesSlides/_rels/notesSlide468.xml.rels><?xml version="1.0" encoding="UTF-8" standalone="yes"?>
<Relationships xmlns="http://schemas.openxmlformats.org/package/2006/relationships"><Relationship Id="rId2" Type="http://schemas.openxmlformats.org/officeDocument/2006/relationships/slide" Target="../slides/slide471.xml"/><Relationship Id="rId1" Type="http://schemas.openxmlformats.org/officeDocument/2006/relationships/notesMaster" Target="../notesMasters/notesMaster1.xml"/></Relationships>
</file>

<file path=ppt/notesSlides/_rels/notesSlide469.xml.rels><?xml version="1.0" encoding="UTF-8" standalone="yes"?>
<Relationships xmlns="http://schemas.openxmlformats.org/package/2006/relationships"><Relationship Id="rId2" Type="http://schemas.openxmlformats.org/officeDocument/2006/relationships/slide" Target="../slides/slide47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0.xml.rels><?xml version="1.0" encoding="UTF-8" standalone="yes"?>
<Relationships xmlns="http://schemas.openxmlformats.org/package/2006/relationships"><Relationship Id="rId2" Type="http://schemas.openxmlformats.org/officeDocument/2006/relationships/slide" Target="../slides/slide473.xml"/><Relationship Id="rId1" Type="http://schemas.openxmlformats.org/officeDocument/2006/relationships/notesMaster" Target="../notesMasters/notesMaster1.xml"/></Relationships>
</file>

<file path=ppt/notesSlides/_rels/notesSlide471.xml.rels><?xml version="1.0" encoding="UTF-8" standalone="yes"?>
<Relationships xmlns="http://schemas.openxmlformats.org/package/2006/relationships"><Relationship Id="rId2" Type="http://schemas.openxmlformats.org/officeDocument/2006/relationships/slide" Target="../slides/slide474.xml"/><Relationship Id="rId1" Type="http://schemas.openxmlformats.org/officeDocument/2006/relationships/notesMaster" Target="../notesMasters/notesMaster1.xml"/></Relationships>
</file>

<file path=ppt/notesSlides/_rels/notesSlide472.xml.rels><?xml version="1.0" encoding="UTF-8" standalone="yes"?>
<Relationships xmlns="http://schemas.openxmlformats.org/package/2006/relationships"><Relationship Id="rId2" Type="http://schemas.openxmlformats.org/officeDocument/2006/relationships/slide" Target="../slides/slide475.xml"/><Relationship Id="rId1" Type="http://schemas.openxmlformats.org/officeDocument/2006/relationships/notesMaster" Target="../notesMasters/notesMaster1.xml"/></Relationships>
</file>

<file path=ppt/notesSlides/_rels/notesSlide473.xml.rels><?xml version="1.0" encoding="UTF-8" standalone="yes"?>
<Relationships xmlns="http://schemas.openxmlformats.org/package/2006/relationships"><Relationship Id="rId2" Type="http://schemas.openxmlformats.org/officeDocument/2006/relationships/slide" Target="../slides/slide476.xml"/><Relationship Id="rId1" Type="http://schemas.openxmlformats.org/officeDocument/2006/relationships/notesMaster" Target="../notesMasters/notesMaster1.xml"/></Relationships>
</file>

<file path=ppt/notesSlides/_rels/notesSlide474.xml.rels><?xml version="1.0" encoding="UTF-8" standalone="yes"?>
<Relationships xmlns="http://schemas.openxmlformats.org/package/2006/relationships"><Relationship Id="rId2" Type="http://schemas.openxmlformats.org/officeDocument/2006/relationships/slide" Target="../slides/slide477.xml"/><Relationship Id="rId1" Type="http://schemas.openxmlformats.org/officeDocument/2006/relationships/notesMaster" Target="../notesMasters/notesMaster1.xml"/></Relationships>
</file>

<file path=ppt/notesSlides/_rels/notesSlide475.xml.rels><?xml version="1.0" encoding="UTF-8" standalone="yes"?>
<Relationships xmlns="http://schemas.openxmlformats.org/package/2006/relationships"><Relationship Id="rId2" Type="http://schemas.openxmlformats.org/officeDocument/2006/relationships/slide" Target="../slides/slide478.xml"/><Relationship Id="rId1" Type="http://schemas.openxmlformats.org/officeDocument/2006/relationships/notesMaster" Target="../notesMasters/notesMaster1.xml"/></Relationships>
</file>

<file path=ppt/notesSlides/_rels/notesSlide476.xml.rels><?xml version="1.0" encoding="UTF-8" standalone="yes"?>
<Relationships xmlns="http://schemas.openxmlformats.org/package/2006/relationships"><Relationship Id="rId2" Type="http://schemas.openxmlformats.org/officeDocument/2006/relationships/slide" Target="../slides/slide479.xml"/><Relationship Id="rId1" Type="http://schemas.openxmlformats.org/officeDocument/2006/relationships/notesMaster" Target="../notesMasters/notesMaster1.xml"/></Relationships>
</file>

<file path=ppt/notesSlides/_rels/notesSlide477.xml.rels><?xml version="1.0" encoding="UTF-8" standalone="yes"?>
<Relationships xmlns="http://schemas.openxmlformats.org/package/2006/relationships"><Relationship Id="rId2" Type="http://schemas.openxmlformats.org/officeDocument/2006/relationships/slide" Target="../slides/slide480.xml"/><Relationship Id="rId1" Type="http://schemas.openxmlformats.org/officeDocument/2006/relationships/notesMaster" Target="../notesMasters/notesMaster1.xml"/></Relationships>
</file>

<file path=ppt/notesSlides/_rels/notesSlide478.xml.rels><?xml version="1.0" encoding="UTF-8" standalone="yes"?>
<Relationships xmlns="http://schemas.openxmlformats.org/package/2006/relationships"><Relationship Id="rId2" Type="http://schemas.openxmlformats.org/officeDocument/2006/relationships/slide" Target="../slides/slide481.xml"/><Relationship Id="rId1" Type="http://schemas.openxmlformats.org/officeDocument/2006/relationships/notesMaster" Target="../notesMasters/notesMaster1.xml"/></Relationships>
</file>

<file path=ppt/notesSlides/_rels/notesSlide479.xml.rels><?xml version="1.0" encoding="UTF-8" standalone="yes"?>
<Relationships xmlns="http://schemas.openxmlformats.org/package/2006/relationships"><Relationship Id="rId2" Type="http://schemas.openxmlformats.org/officeDocument/2006/relationships/slide" Target="../slides/slide48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0.xml.rels><?xml version="1.0" encoding="UTF-8" standalone="yes"?>
<Relationships xmlns="http://schemas.openxmlformats.org/package/2006/relationships"><Relationship Id="rId2" Type="http://schemas.openxmlformats.org/officeDocument/2006/relationships/slide" Target="../slides/slide483.xml"/><Relationship Id="rId1" Type="http://schemas.openxmlformats.org/officeDocument/2006/relationships/notesMaster" Target="../notesMasters/notesMaster1.xml"/></Relationships>
</file>

<file path=ppt/notesSlides/_rels/notesSlide481.xml.rels><?xml version="1.0" encoding="UTF-8" standalone="yes"?>
<Relationships xmlns="http://schemas.openxmlformats.org/package/2006/relationships"><Relationship Id="rId2" Type="http://schemas.openxmlformats.org/officeDocument/2006/relationships/slide" Target="../slides/slide484.xml"/><Relationship Id="rId1" Type="http://schemas.openxmlformats.org/officeDocument/2006/relationships/notesMaster" Target="../notesMasters/notesMaster1.xml"/></Relationships>
</file>

<file path=ppt/notesSlides/_rels/notesSlide482.xml.rels><?xml version="1.0" encoding="UTF-8" standalone="yes"?>
<Relationships xmlns="http://schemas.openxmlformats.org/package/2006/relationships"><Relationship Id="rId2" Type="http://schemas.openxmlformats.org/officeDocument/2006/relationships/slide" Target="../slides/slide485.xml"/><Relationship Id="rId1" Type="http://schemas.openxmlformats.org/officeDocument/2006/relationships/notesMaster" Target="../notesMasters/notesMaster1.xml"/></Relationships>
</file>

<file path=ppt/notesSlides/_rels/notesSlide483.xml.rels><?xml version="1.0" encoding="UTF-8" standalone="yes"?>
<Relationships xmlns="http://schemas.openxmlformats.org/package/2006/relationships"><Relationship Id="rId2" Type="http://schemas.openxmlformats.org/officeDocument/2006/relationships/slide" Target="../slides/slide486.xml"/><Relationship Id="rId1" Type="http://schemas.openxmlformats.org/officeDocument/2006/relationships/notesMaster" Target="../notesMasters/notesMaster1.xml"/></Relationships>
</file>

<file path=ppt/notesSlides/_rels/notesSlide484.xml.rels><?xml version="1.0" encoding="UTF-8" standalone="yes"?>
<Relationships xmlns="http://schemas.openxmlformats.org/package/2006/relationships"><Relationship Id="rId2" Type="http://schemas.openxmlformats.org/officeDocument/2006/relationships/slide" Target="../slides/slide487.xml"/><Relationship Id="rId1" Type="http://schemas.openxmlformats.org/officeDocument/2006/relationships/notesMaster" Target="../notesMasters/notesMaster1.xml"/></Relationships>
</file>

<file path=ppt/notesSlides/_rels/notesSlide485.xml.rels><?xml version="1.0" encoding="UTF-8" standalone="yes"?>
<Relationships xmlns="http://schemas.openxmlformats.org/package/2006/relationships"><Relationship Id="rId2" Type="http://schemas.openxmlformats.org/officeDocument/2006/relationships/slide" Target="../slides/slide488.xml"/><Relationship Id="rId1" Type="http://schemas.openxmlformats.org/officeDocument/2006/relationships/notesMaster" Target="../notesMasters/notesMaster1.xml"/></Relationships>
</file>

<file path=ppt/notesSlides/_rels/notesSlide486.xml.rels><?xml version="1.0" encoding="UTF-8" standalone="yes"?>
<Relationships xmlns="http://schemas.openxmlformats.org/package/2006/relationships"><Relationship Id="rId2" Type="http://schemas.openxmlformats.org/officeDocument/2006/relationships/slide" Target="../slides/slide489.xml"/><Relationship Id="rId1" Type="http://schemas.openxmlformats.org/officeDocument/2006/relationships/notesMaster" Target="../notesMasters/notesMaster1.xml"/></Relationships>
</file>

<file path=ppt/notesSlides/_rels/notesSlide487.xml.rels><?xml version="1.0" encoding="UTF-8" standalone="yes"?>
<Relationships xmlns="http://schemas.openxmlformats.org/package/2006/relationships"><Relationship Id="rId2" Type="http://schemas.openxmlformats.org/officeDocument/2006/relationships/slide" Target="../slides/slide490.xml"/><Relationship Id="rId1" Type="http://schemas.openxmlformats.org/officeDocument/2006/relationships/notesMaster" Target="../notesMasters/notesMaster1.xml"/></Relationships>
</file>

<file path=ppt/notesSlides/_rels/notesSlide488.xml.rels><?xml version="1.0" encoding="UTF-8" standalone="yes"?>
<Relationships xmlns="http://schemas.openxmlformats.org/package/2006/relationships"><Relationship Id="rId2" Type="http://schemas.openxmlformats.org/officeDocument/2006/relationships/slide" Target="../slides/slide491.xml"/><Relationship Id="rId1" Type="http://schemas.openxmlformats.org/officeDocument/2006/relationships/notesMaster" Target="../notesMasters/notesMaster1.xml"/></Relationships>
</file>

<file path=ppt/notesSlides/_rels/notesSlide489.xml.rels><?xml version="1.0" encoding="UTF-8" standalone="yes"?>
<Relationships xmlns="http://schemas.openxmlformats.org/package/2006/relationships"><Relationship Id="rId2" Type="http://schemas.openxmlformats.org/officeDocument/2006/relationships/slide" Target="../slides/slide49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0.xml.rels><?xml version="1.0" encoding="UTF-8" standalone="yes"?>
<Relationships xmlns="http://schemas.openxmlformats.org/package/2006/relationships"><Relationship Id="rId2" Type="http://schemas.openxmlformats.org/officeDocument/2006/relationships/slide" Target="../slides/slide493.xml"/><Relationship Id="rId1" Type="http://schemas.openxmlformats.org/officeDocument/2006/relationships/notesMaster" Target="../notesMasters/notesMaster1.xml"/></Relationships>
</file>

<file path=ppt/notesSlides/_rels/notesSlide491.xml.rels><?xml version="1.0" encoding="UTF-8" standalone="yes"?>
<Relationships xmlns="http://schemas.openxmlformats.org/package/2006/relationships"><Relationship Id="rId2" Type="http://schemas.openxmlformats.org/officeDocument/2006/relationships/slide" Target="../slides/slide494.xml"/><Relationship Id="rId1" Type="http://schemas.openxmlformats.org/officeDocument/2006/relationships/notesMaster" Target="../notesMasters/notesMaster1.xml"/></Relationships>
</file>

<file path=ppt/notesSlides/_rels/notesSlide492.xml.rels><?xml version="1.0" encoding="UTF-8" standalone="yes"?>
<Relationships xmlns="http://schemas.openxmlformats.org/package/2006/relationships"><Relationship Id="rId2" Type="http://schemas.openxmlformats.org/officeDocument/2006/relationships/slide" Target="../slides/slide495.xml"/><Relationship Id="rId1" Type="http://schemas.openxmlformats.org/officeDocument/2006/relationships/notesMaster" Target="../notesMasters/notesMaster1.xml"/></Relationships>
</file>

<file path=ppt/notesSlides/_rels/notesSlide493.xml.rels><?xml version="1.0" encoding="UTF-8" standalone="yes"?>
<Relationships xmlns="http://schemas.openxmlformats.org/package/2006/relationships"><Relationship Id="rId2" Type="http://schemas.openxmlformats.org/officeDocument/2006/relationships/slide" Target="../slides/slide496.xml"/><Relationship Id="rId1" Type="http://schemas.openxmlformats.org/officeDocument/2006/relationships/notesMaster" Target="../notesMasters/notesMaster1.xml"/></Relationships>
</file>

<file path=ppt/notesSlides/_rels/notesSlide494.xml.rels><?xml version="1.0" encoding="UTF-8" standalone="yes"?>
<Relationships xmlns="http://schemas.openxmlformats.org/package/2006/relationships"><Relationship Id="rId2" Type="http://schemas.openxmlformats.org/officeDocument/2006/relationships/slide" Target="../slides/slide497.xml"/><Relationship Id="rId1" Type="http://schemas.openxmlformats.org/officeDocument/2006/relationships/notesMaster" Target="../notesMasters/notesMaster1.xml"/></Relationships>
</file>

<file path=ppt/notesSlides/_rels/notesSlide495.xml.rels><?xml version="1.0" encoding="UTF-8" standalone="yes"?>
<Relationships xmlns="http://schemas.openxmlformats.org/package/2006/relationships"><Relationship Id="rId2" Type="http://schemas.openxmlformats.org/officeDocument/2006/relationships/slide" Target="../slides/slide498.xml"/><Relationship Id="rId1" Type="http://schemas.openxmlformats.org/officeDocument/2006/relationships/notesMaster" Target="../notesMasters/notesMaster1.xml"/></Relationships>
</file>

<file path=ppt/notesSlides/_rels/notesSlide496.xml.rels><?xml version="1.0" encoding="UTF-8" standalone="yes"?>
<Relationships xmlns="http://schemas.openxmlformats.org/package/2006/relationships"><Relationship Id="rId2" Type="http://schemas.openxmlformats.org/officeDocument/2006/relationships/slide" Target="../slides/slide499.xml"/><Relationship Id="rId1" Type="http://schemas.openxmlformats.org/officeDocument/2006/relationships/notesMaster" Target="../notesMasters/notesMaster1.xml"/></Relationships>
</file>

<file path=ppt/notesSlides/_rels/notesSlide497.xml.rels><?xml version="1.0" encoding="UTF-8" standalone="yes"?>
<Relationships xmlns="http://schemas.openxmlformats.org/package/2006/relationships"><Relationship Id="rId2" Type="http://schemas.openxmlformats.org/officeDocument/2006/relationships/slide" Target="../slides/slide500.xml"/><Relationship Id="rId1" Type="http://schemas.openxmlformats.org/officeDocument/2006/relationships/notesMaster" Target="../notesMasters/notesMaster1.xml"/></Relationships>
</file>

<file path=ppt/notesSlides/_rels/notesSlide498.xml.rels><?xml version="1.0" encoding="UTF-8" standalone="yes"?>
<Relationships xmlns="http://schemas.openxmlformats.org/package/2006/relationships"><Relationship Id="rId2" Type="http://schemas.openxmlformats.org/officeDocument/2006/relationships/slide" Target="../slides/slide501.xml"/><Relationship Id="rId1" Type="http://schemas.openxmlformats.org/officeDocument/2006/relationships/notesMaster" Target="../notesMasters/notesMaster1.xml"/></Relationships>
</file>

<file path=ppt/notesSlides/_rels/notesSlide499.xml.rels><?xml version="1.0" encoding="UTF-8" standalone="yes"?>
<Relationships xmlns="http://schemas.openxmlformats.org/package/2006/relationships"><Relationship Id="rId2" Type="http://schemas.openxmlformats.org/officeDocument/2006/relationships/slide" Target="../slides/slide50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16387" name="Rectangle 2"/>
          <p:cNvSpPr txBox="1">
            <a:spLocks noGrp="1" noChangeArrowheads="1"/>
          </p:cNvSpPr>
          <p:nvPr>
            <p:ph type="body"/>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34819" name="Rectangle 2"/>
          <p:cNvSpPr txBox="1">
            <a:spLocks noGrp="1" noChangeArrowheads="1"/>
          </p:cNvSpPr>
          <p:nvPr>
            <p:ph type="body"/>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9138" name="Text Box 1"/>
          <p:cNvSpPr txBox="1">
            <a:spLocks noChangeArrowheads="1"/>
          </p:cNvSpPr>
          <p:nvPr/>
        </p:nvSpPr>
        <p:spPr bwMode="auto">
          <a:xfrm>
            <a:off x="1143000" y="695325"/>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219139"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1186" name="Rectangle 1"/>
          <p:cNvSpPr txBox="1">
            <a:spLocks noGrp="1" noRot="1" noChangeAspect="1" noChangeArrowheads="1"/>
          </p:cNvSpPr>
          <p:nvPr>
            <p:ph type="sldImg"/>
          </p:nvPr>
        </p:nvSpPr>
        <p:spPr bwMode="auto">
          <a:xfrm>
            <a:off x="1143000" y="695325"/>
            <a:ext cx="4567238" cy="3424238"/>
          </a:xfrm>
          <a:solidFill>
            <a:srgbClr val="FFFFFF"/>
          </a:solidFill>
          <a:ln>
            <a:solidFill>
              <a:srgbClr val="000000"/>
            </a:solidFill>
            <a:miter lim="800000"/>
            <a:headEnd/>
            <a:tailEnd/>
          </a:ln>
        </p:spPr>
      </p:sp>
      <p:sp>
        <p:nvSpPr>
          <p:cNvPr id="221187" name="Rectangle 2"/>
          <p:cNvSpPr txBox="1">
            <a:spLocks noGrp="1" noChangeArrowheads="1"/>
          </p:cNvSpPr>
          <p:nvPr>
            <p:ph type="body" idx="1"/>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3234"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223235"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282" name="Rectangle 1"/>
          <p:cNvSpPr txBox="1">
            <a:spLocks noGrp="1" noRot="1" noChangeAspect="1" noChangeArrowheads="1"/>
          </p:cNvSpPr>
          <p:nvPr>
            <p:ph type="sldImg"/>
          </p:nvPr>
        </p:nvSpPr>
        <p:spPr bwMode="auto">
          <a:xfrm>
            <a:off x="1143000" y="695325"/>
            <a:ext cx="4567238" cy="3424238"/>
          </a:xfrm>
          <a:solidFill>
            <a:srgbClr val="FFFFFF"/>
          </a:solidFill>
          <a:ln>
            <a:solidFill>
              <a:srgbClr val="000000"/>
            </a:solidFill>
            <a:miter lim="800000"/>
            <a:headEnd/>
            <a:tailEnd/>
          </a:ln>
        </p:spPr>
      </p:sp>
      <p:sp>
        <p:nvSpPr>
          <p:cNvPr id="225283" name="Rectangle 2"/>
          <p:cNvSpPr txBox="1">
            <a:spLocks noGrp="1" noChangeArrowheads="1"/>
          </p:cNvSpPr>
          <p:nvPr>
            <p:ph type="body" idx="1"/>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7330" name="Rectangle 1"/>
          <p:cNvSpPr txBox="1">
            <a:spLocks noGrp="1" noRot="1" noChangeAspect="1" noChangeArrowheads="1"/>
          </p:cNvSpPr>
          <p:nvPr>
            <p:ph type="sldImg"/>
          </p:nvPr>
        </p:nvSpPr>
        <p:spPr bwMode="auto">
          <a:xfrm>
            <a:off x="1143000" y="695325"/>
            <a:ext cx="4567238" cy="3424238"/>
          </a:xfrm>
          <a:solidFill>
            <a:srgbClr val="FFFFFF"/>
          </a:solidFill>
          <a:ln>
            <a:solidFill>
              <a:srgbClr val="000000"/>
            </a:solidFill>
            <a:miter lim="800000"/>
            <a:headEnd/>
            <a:tailEnd/>
          </a:ln>
        </p:spPr>
      </p:sp>
      <p:sp>
        <p:nvSpPr>
          <p:cNvPr id="227331" name="Rectangle 2"/>
          <p:cNvSpPr txBox="1">
            <a:spLocks noGrp="1" noChangeArrowheads="1"/>
          </p:cNvSpPr>
          <p:nvPr>
            <p:ph type="body" idx="1"/>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9378"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229379"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1426" name="Rectangle 1"/>
          <p:cNvSpPr txBox="1">
            <a:spLocks noGrp="1" noRot="1" noChangeAspect="1" noChangeArrowheads="1"/>
          </p:cNvSpPr>
          <p:nvPr>
            <p:ph type="sldImg"/>
          </p:nvPr>
        </p:nvSpPr>
        <p:spPr bwMode="auto">
          <a:xfrm>
            <a:off x="1143000" y="695325"/>
            <a:ext cx="4567238" cy="3424238"/>
          </a:xfrm>
          <a:solidFill>
            <a:srgbClr val="FFFFFF"/>
          </a:solidFill>
          <a:ln>
            <a:solidFill>
              <a:srgbClr val="000000"/>
            </a:solidFill>
            <a:miter lim="800000"/>
            <a:headEnd/>
            <a:tailEnd/>
          </a:ln>
        </p:spPr>
      </p:sp>
      <p:sp>
        <p:nvSpPr>
          <p:cNvPr id="231427" name="Rectangle 2"/>
          <p:cNvSpPr txBox="1">
            <a:spLocks noGrp="1" noChangeArrowheads="1"/>
          </p:cNvSpPr>
          <p:nvPr>
            <p:ph type="body" idx="1"/>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3474"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233475"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22"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235523"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7570" name="Rectangle 1"/>
          <p:cNvSpPr txBox="1">
            <a:spLocks noGrp="1" noRot="1" noChangeAspect="1" noChangeArrowheads="1"/>
          </p:cNvSpPr>
          <p:nvPr>
            <p:ph type="sldImg"/>
          </p:nvPr>
        </p:nvSpPr>
        <p:spPr bwMode="auto">
          <a:xfrm>
            <a:off x="1143000" y="695325"/>
            <a:ext cx="4567238" cy="3424238"/>
          </a:xfrm>
          <a:solidFill>
            <a:srgbClr val="FFFFFF"/>
          </a:solidFill>
          <a:ln>
            <a:solidFill>
              <a:srgbClr val="000000"/>
            </a:solidFill>
            <a:miter lim="800000"/>
            <a:headEnd/>
            <a:tailEnd/>
          </a:ln>
        </p:spPr>
      </p:sp>
      <p:sp>
        <p:nvSpPr>
          <p:cNvPr id="237571" name="Rectangle 2"/>
          <p:cNvSpPr txBox="1">
            <a:spLocks noGrp="1" noChangeArrowheads="1"/>
          </p:cNvSpPr>
          <p:nvPr>
            <p:ph type="body" idx="1"/>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36867" name="Rectangle 2"/>
          <p:cNvSpPr txBox="1">
            <a:spLocks noGrp="1" noChangeArrowheads="1"/>
          </p:cNvSpPr>
          <p:nvPr>
            <p:ph type="body"/>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9618"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239619"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1666"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241667"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3714"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243715"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62" name="Rectangle 1"/>
          <p:cNvSpPr txBox="1">
            <a:spLocks noGrp="1" noRot="1" noChangeAspect="1" noChangeArrowheads="1"/>
          </p:cNvSpPr>
          <p:nvPr>
            <p:ph type="sldImg"/>
          </p:nvPr>
        </p:nvSpPr>
        <p:spPr bwMode="auto">
          <a:xfrm>
            <a:off x="1143000" y="695325"/>
            <a:ext cx="4567238" cy="3424238"/>
          </a:xfrm>
          <a:solidFill>
            <a:srgbClr val="FFFFFF"/>
          </a:solidFill>
          <a:ln>
            <a:solidFill>
              <a:srgbClr val="000000"/>
            </a:solidFill>
            <a:miter lim="800000"/>
            <a:headEnd/>
            <a:tailEnd/>
          </a:ln>
        </p:spPr>
      </p:sp>
      <p:sp>
        <p:nvSpPr>
          <p:cNvPr id="245763" name="Rectangle 2"/>
          <p:cNvSpPr txBox="1">
            <a:spLocks noGrp="1" noChangeArrowheads="1"/>
          </p:cNvSpPr>
          <p:nvPr>
            <p:ph type="body" idx="1"/>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7810"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247811"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9858"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249859"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1906"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251907"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3954"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253955"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02"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256003"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8050"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258051"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Text Box 1"/>
          <p:cNvSpPr txBox="1">
            <a:spLocks noChangeArrowheads="1"/>
          </p:cNvSpPr>
          <p:nvPr/>
        </p:nvSpPr>
        <p:spPr bwMode="auto">
          <a:xfrm>
            <a:off x="1143000" y="695325"/>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38915" name="Rectangle 2"/>
          <p:cNvSpPr txBox="1">
            <a:spLocks noGrp="1" noChangeArrowheads="1"/>
          </p:cNvSpPr>
          <p:nvPr>
            <p:ph type="body"/>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0098" name="Text Box 1"/>
          <p:cNvSpPr txBox="1">
            <a:spLocks noChangeArrowheads="1"/>
          </p:cNvSpPr>
          <p:nvPr/>
        </p:nvSpPr>
        <p:spPr bwMode="auto">
          <a:xfrm>
            <a:off x="1155700" y="695325"/>
            <a:ext cx="4546600" cy="3427413"/>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260099" name="Rectangle 2"/>
          <p:cNvSpPr txBox="1">
            <a:spLocks noGrp="1" noChangeArrowheads="1"/>
          </p:cNvSpPr>
          <p:nvPr>
            <p:ph type="body"/>
          </p:nvPr>
        </p:nvSpPr>
        <p:spPr bwMode="auto">
          <a:xfrm>
            <a:off x="914400" y="4344988"/>
            <a:ext cx="5024438" cy="4108450"/>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2146"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262147" name="Rectangle 2"/>
          <p:cNvSpPr txBox="1">
            <a:spLocks noGrp="1" noChangeArrowheads="1"/>
          </p:cNvSpPr>
          <p:nvPr>
            <p:ph type="body"/>
          </p:nvPr>
        </p:nvSpPr>
        <p:spPr bwMode="auto">
          <a:xfrm>
            <a:off x="914400" y="4344988"/>
            <a:ext cx="5024438" cy="4108450"/>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4194"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264195" name="Rectangle 2"/>
          <p:cNvSpPr txBox="1">
            <a:spLocks noGrp="1" noChangeArrowheads="1"/>
          </p:cNvSpPr>
          <p:nvPr>
            <p:ph type="body"/>
          </p:nvPr>
        </p:nvSpPr>
        <p:spPr bwMode="auto">
          <a:xfrm>
            <a:off x="914400" y="4344988"/>
            <a:ext cx="5024438" cy="4108450"/>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42"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266243" name="Rectangle 2"/>
          <p:cNvSpPr txBox="1">
            <a:spLocks noGrp="1" noChangeArrowheads="1"/>
          </p:cNvSpPr>
          <p:nvPr>
            <p:ph type="body"/>
          </p:nvPr>
        </p:nvSpPr>
        <p:spPr bwMode="auto">
          <a:xfrm>
            <a:off x="914400" y="4344988"/>
            <a:ext cx="5024438" cy="4108450"/>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8290"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268291" name="Rectangle 2"/>
          <p:cNvSpPr txBox="1">
            <a:spLocks noGrp="1" noChangeArrowheads="1"/>
          </p:cNvSpPr>
          <p:nvPr>
            <p:ph type="body"/>
          </p:nvPr>
        </p:nvSpPr>
        <p:spPr bwMode="auto">
          <a:xfrm>
            <a:off x="914400" y="4344988"/>
            <a:ext cx="5024438" cy="4108450"/>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0338"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270339" name="Rectangle 2"/>
          <p:cNvSpPr txBox="1">
            <a:spLocks noGrp="1" noChangeArrowheads="1"/>
          </p:cNvSpPr>
          <p:nvPr>
            <p:ph type="body"/>
          </p:nvPr>
        </p:nvSpPr>
        <p:spPr bwMode="auto">
          <a:xfrm>
            <a:off x="914400" y="4344988"/>
            <a:ext cx="5024438" cy="4108450"/>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2386" name="Text Box 1"/>
          <p:cNvSpPr txBox="1">
            <a:spLocks noChangeArrowheads="1"/>
          </p:cNvSpPr>
          <p:nvPr/>
        </p:nvSpPr>
        <p:spPr bwMode="auto">
          <a:xfrm>
            <a:off x="1155700" y="695325"/>
            <a:ext cx="4543425" cy="3424238"/>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272387" name="Rectangle 2"/>
          <p:cNvSpPr txBox="1">
            <a:spLocks noGrp="1" noChangeArrowheads="1"/>
          </p:cNvSpPr>
          <p:nvPr>
            <p:ph type="body"/>
          </p:nvPr>
        </p:nvSpPr>
        <p:spPr bwMode="auto">
          <a:xfrm>
            <a:off x="914400" y="4344988"/>
            <a:ext cx="5024438" cy="4108450"/>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4434" name="Text Box 1"/>
          <p:cNvSpPr txBox="1">
            <a:spLocks noChangeArrowheads="1"/>
          </p:cNvSpPr>
          <p:nvPr/>
        </p:nvSpPr>
        <p:spPr bwMode="auto">
          <a:xfrm>
            <a:off x="1155700" y="685800"/>
            <a:ext cx="4548188" cy="3430588"/>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274435" name="Rectangle 2"/>
          <p:cNvSpPr txBox="1">
            <a:spLocks noGrp="1" noChangeArrowheads="1"/>
          </p:cNvSpPr>
          <p:nvPr>
            <p:ph type="body"/>
          </p:nvPr>
        </p:nvSpPr>
        <p:spPr bwMode="auto">
          <a:xfrm>
            <a:off x="914400" y="4344988"/>
            <a:ext cx="5024438" cy="4108450"/>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482" name="Text Box 1"/>
          <p:cNvSpPr txBox="1">
            <a:spLocks noChangeArrowheads="1"/>
          </p:cNvSpPr>
          <p:nvPr/>
        </p:nvSpPr>
        <p:spPr bwMode="auto">
          <a:xfrm>
            <a:off x="1155700" y="695325"/>
            <a:ext cx="4543425" cy="3424238"/>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276483" name="Rectangle 2"/>
          <p:cNvSpPr txBox="1">
            <a:spLocks noGrp="1" noChangeArrowheads="1"/>
          </p:cNvSpPr>
          <p:nvPr>
            <p:ph type="body"/>
          </p:nvPr>
        </p:nvSpPr>
        <p:spPr bwMode="auto">
          <a:xfrm>
            <a:off x="914400" y="4344988"/>
            <a:ext cx="5024438" cy="4108450"/>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8530" name="Text Box 1"/>
          <p:cNvSpPr txBox="1">
            <a:spLocks noChangeArrowheads="1"/>
          </p:cNvSpPr>
          <p:nvPr/>
        </p:nvSpPr>
        <p:spPr bwMode="auto">
          <a:xfrm>
            <a:off x="1155700" y="685800"/>
            <a:ext cx="4548188" cy="3430588"/>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278531" name="Rectangle 2"/>
          <p:cNvSpPr txBox="1">
            <a:spLocks noGrp="1" noChangeArrowheads="1"/>
          </p:cNvSpPr>
          <p:nvPr>
            <p:ph type="body"/>
          </p:nvPr>
        </p:nvSpPr>
        <p:spPr bwMode="auto">
          <a:xfrm>
            <a:off x="914400" y="4344988"/>
            <a:ext cx="5024438" cy="4108450"/>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40963" name="Rectangle 2"/>
          <p:cNvSpPr txBox="1">
            <a:spLocks noGrp="1" noChangeArrowheads="1"/>
          </p:cNvSpPr>
          <p:nvPr>
            <p:ph type="body"/>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0578" name="Text Box 1"/>
          <p:cNvSpPr txBox="1">
            <a:spLocks noChangeArrowheads="1"/>
          </p:cNvSpPr>
          <p:nvPr/>
        </p:nvSpPr>
        <p:spPr bwMode="auto">
          <a:xfrm>
            <a:off x="1155700" y="685800"/>
            <a:ext cx="4548188" cy="3430588"/>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280579" name="Rectangle 2"/>
          <p:cNvSpPr txBox="1">
            <a:spLocks noGrp="1" noChangeArrowheads="1"/>
          </p:cNvSpPr>
          <p:nvPr>
            <p:ph type="body"/>
          </p:nvPr>
        </p:nvSpPr>
        <p:spPr bwMode="auto">
          <a:xfrm>
            <a:off x="914400" y="4344988"/>
            <a:ext cx="5024438" cy="4108450"/>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2626"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282627" name="Rectangle 2"/>
          <p:cNvSpPr txBox="1">
            <a:spLocks noGrp="1" noChangeArrowheads="1"/>
          </p:cNvSpPr>
          <p:nvPr>
            <p:ph type="body"/>
          </p:nvPr>
        </p:nvSpPr>
        <p:spPr bwMode="auto">
          <a:xfrm>
            <a:off x="914400" y="4344988"/>
            <a:ext cx="5024438" cy="4108450"/>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4674" name="Text Box 1"/>
          <p:cNvSpPr txBox="1">
            <a:spLocks noChangeArrowheads="1"/>
          </p:cNvSpPr>
          <p:nvPr/>
        </p:nvSpPr>
        <p:spPr bwMode="auto">
          <a:xfrm>
            <a:off x="1155700" y="695325"/>
            <a:ext cx="4543425" cy="3424238"/>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284675" name="Rectangle 2"/>
          <p:cNvSpPr txBox="1">
            <a:spLocks noGrp="1" noChangeArrowheads="1"/>
          </p:cNvSpPr>
          <p:nvPr>
            <p:ph type="body"/>
          </p:nvPr>
        </p:nvSpPr>
        <p:spPr bwMode="auto">
          <a:xfrm>
            <a:off x="914400" y="4344988"/>
            <a:ext cx="5024438" cy="4108450"/>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22" name="Text Box 1"/>
          <p:cNvSpPr txBox="1">
            <a:spLocks noChangeArrowheads="1"/>
          </p:cNvSpPr>
          <p:nvPr/>
        </p:nvSpPr>
        <p:spPr bwMode="auto">
          <a:xfrm>
            <a:off x="1155700" y="685800"/>
            <a:ext cx="4548188" cy="3430588"/>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286723" name="Rectangle 2"/>
          <p:cNvSpPr txBox="1">
            <a:spLocks noGrp="1" noChangeArrowheads="1"/>
          </p:cNvSpPr>
          <p:nvPr>
            <p:ph type="body"/>
          </p:nvPr>
        </p:nvSpPr>
        <p:spPr bwMode="auto">
          <a:xfrm>
            <a:off x="914400" y="4344988"/>
            <a:ext cx="5024438" cy="4108450"/>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8770" name="Rectangle 1"/>
          <p:cNvSpPr txBox="1">
            <a:spLocks noGrp="1" noRot="1" noChangeAspect="1" noChangeArrowheads="1"/>
          </p:cNvSpPr>
          <p:nvPr>
            <p:ph type="sldImg"/>
          </p:nvPr>
        </p:nvSpPr>
        <p:spPr bwMode="auto">
          <a:xfrm>
            <a:off x="1143000" y="695325"/>
            <a:ext cx="4567238" cy="3424238"/>
          </a:xfrm>
          <a:solidFill>
            <a:srgbClr val="FFFFFF"/>
          </a:solidFill>
          <a:ln>
            <a:solidFill>
              <a:srgbClr val="000000"/>
            </a:solidFill>
            <a:miter lim="800000"/>
            <a:headEnd/>
            <a:tailEnd/>
          </a:ln>
        </p:spPr>
      </p:sp>
      <p:sp>
        <p:nvSpPr>
          <p:cNvPr id="288771" name="Rectangle 2"/>
          <p:cNvSpPr txBox="1">
            <a:spLocks noGrp="1" noChangeArrowheads="1"/>
          </p:cNvSpPr>
          <p:nvPr>
            <p:ph type="body" idx="1"/>
          </p:nvPr>
        </p:nvSpPr>
        <p:spPr bwMode="auto">
          <a:xfrm>
            <a:off x="914400" y="4343400"/>
            <a:ext cx="5022850" cy="4108450"/>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0818"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290819" name="Rectangle 2"/>
          <p:cNvSpPr txBox="1">
            <a:spLocks noGrp="1" noChangeArrowheads="1"/>
          </p:cNvSpPr>
          <p:nvPr>
            <p:ph type="body"/>
          </p:nvPr>
        </p:nvSpPr>
        <p:spPr bwMode="auto">
          <a:xfrm>
            <a:off x="914400" y="4344988"/>
            <a:ext cx="5024438" cy="4108450"/>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0818"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290819" name="Rectangle 2"/>
          <p:cNvSpPr txBox="1">
            <a:spLocks noGrp="1" noChangeArrowheads="1"/>
          </p:cNvSpPr>
          <p:nvPr>
            <p:ph type="body"/>
          </p:nvPr>
        </p:nvSpPr>
        <p:spPr bwMode="auto">
          <a:xfrm>
            <a:off x="914400" y="4344988"/>
            <a:ext cx="5024438" cy="4108450"/>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2866"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292867" name="Rectangle 2"/>
          <p:cNvSpPr txBox="1">
            <a:spLocks noGrp="1" noChangeArrowheads="1"/>
          </p:cNvSpPr>
          <p:nvPr>
            <p:ph type="body"/>
          </p:nvPr>
        </p:nvSpPr>
        <p:spPr bwMode="auto">
          <a:xfrm>
            <a:off x="914400" y="4344988"/>
            <a:ext cx="5024438" cy="4108450"/>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4914"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294915" name="Rectangle 2"/>
          <p:cNvSpPr txBox="1">
            <a:spLocks noGrp="1" noChangeArrowheads="1"/>
          </p:cNvSpPr>
          <p:nvPr>
            <p:ph type="body"/>
          </p:nvPr>
        </p:nvSpPr>
        <p:spPr bwMode="auto">
          <a:xfrm>
            <a:off x="914400" y="4344988"/>
            <a:ext cx="5024438" cy="4108450"/>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62"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296963" name="Rectangle 2"/>
          <p:cNvSpPr txBox="1">
            <a:spLocks noGrp="1" noChangeArrowheads="1"/>
          </p:cNvSpPr>
          <p:nvPr>
            <p:ph type="body"/>
          </p:nvPr>
        </p:nvSpPr>
        <p:spPr bwMode="auto">
          <a:xfrm>
            <a:off x="914400" y="4344988"/>
            <a:ext cx="5024438" cy="4108450"/>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43011" name="Rectangle 2"/>
          <p:cNvSpPr txBox="1">
            <a:spLocks noGrp="1" noChangeArrowheads="1"/>
          </p:cNvSpPr>
          <p:nvPr>
            <p:ph type="body"/>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9010" name="Rectangle 1"/>
          <p:cNvSpPr txBox="1">
            <a:spLocks noGrp="1" noRot="1" noChangeAspect="1" noChangeArrowheads="1"/>
          </p:cNvSpPr>
          <p:nvPr>
            <p:ph type="sldImg"/>
          </p:nvPr>
        </p:nvSpPr>
        <p:spPr bwMode="auto">
          <a:xfrm>
            <a:off x="1143000" y="695325"/>
            <a:ext cx="4567238" cy="3424238"/>
          </a:xfrm>
          <a:solidFill>
            <a:srgbClr val="FFFFFF"/>
          </a:solidFill>
          <a:ln>
            <a:solidFill>
              <a:srgbClr val="000000"/>
            </a:solidFill>
            <a:miter lim="800000"/>
            <a:headEnd/>
            <a:tailEnd/>
          </a:ln>
        </p:spPr>
      </p:sp>
      <p:sp>
        <p:nvSpPr>
          <p:cNvPr id="299011" name="Rectangle 2"/>
          <p:cNvSpPr txBox="1">
            <a:spLocks noGrp="1" noChangeArrowheads="1"/>
          </p:cNvSpPr>
          <p:nvPr>
            <p:ph type="body" idx="1"/>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1058"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301059" name="Rectangle 2"/>
          <p:cNvSpPr txBox="1">
            <a:spLocks noGrp="1" noChangeArrowheads="1"/>
          </p:cNvSpPr>
          <p:nvPr>
            <p:ph type="body"/>
          </p:nvPr>
        </p:nvSpPr>
        <p:spPr bwMode="auto">
          <a:xfrm>
            <a:off x="914400" y="4344988"/>
            <a:ext cx="5024438" cy="4108450"/>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3106"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303107" name="Rectangle 2"/>
          <p:cNvSpPr txBox="1">
            <a:spLocks noGrp="1" noChangeArrowheads="1"/>
          </p:cNvSpPr>
          <p:nvPr>
            <p:ph type="body"/>
          </p:nvPr>
        </p:nvSpPr>
        <p:spPr bwMode="auto">
          <a:xfrm>
            <a:off x="914400" y="4344988"/>
            <a:ext cx="5024438" cy="4108450"/>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5154"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305155" name="Rectangle 2"/>
          <p:cNvSpPr txBox="1">
            <a:spLocks noGrp="1" noChangeArrowheads="1"/>
          </p:cNvSpPr>
          <p:nvPr>
            <p:ph type="body"/>
          </p:nvPr>
        </p:nvSpPr>
        <p:spPr bwMode="auto">
          <a:xfrm>
            <a:off x="914400" y="4344988"/>
            <a:ext cx="5024438" cy="4108450"/>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02"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307203" name="Rectangle 2"/>
          <p:cNvSpPr txBox="1">
            <a:spLocks noGrp="1" noChangeArrowheads="1"/>
          </p:cNvSpPr>
          <p:nvPr>
            <p:ph type="body"/>
          </p:nvPr>
        </p:nvSpPr>
        <p:spPr bwMode="auto">
          <a:xfrm>
            <a:off x="914400" y="4344988"/>
            <a:ext cx="5024438" cy="4108450"/>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9250"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309251" name="Rectangle 2"/>
          <p:cNvSpPr txBox="1">
            <a:spLocks noGrp="1" noChangeArrowheads="1"/>
          </p:cNvSpPr>
          <p:nvPr>
            <p:ph type="body"/>
          </p:nvPr>
        </p:nvSpPr>
        <p:spPr bwMode="auto">
          <a:xfrm>
            <a:off x="914400" y="4344988"/>
            <a:ext cx="5024438" cy="4108450"/>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1298" name="Text Box 1"/>
          <p:cNvSpPr txBox="1">
            <a:spLocks noChangeArrowheads="1"/>
          </p:cNvSpPr>
          <p:nvPr/>
        </p:nvSpPr>
        <p:spPr bwMode="auto">
          <a:xfrm>
            <a:off x="1155700" y="695325"/>
            <a:ext cx="4546600" cy="3427413"/>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311299" name="Rectangle 2"/>
          <p:cNvSpPr txBox="1">
            <a:spLocks noGrp="1" noChangeArrowheads="1"/>
          </p:cNvSpPr>
          <p:nvPr>
            <p:ph type="body"/>
          </p:nvPr>
        </p:nvSpPr>
        <p:spPr bwMode="auto">
          <a:xfrm>
            <a:off x="914400" y="4344988"/>
            <a:ext cx="5024438" cy="4108450"/>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3346" name="Text Box 1"/>
          <p:cNvSpPr txBox="1">
            <a:spLocks noChangeArrowheads="1"/>
          </p:cNvSpPr>
          <p:nvPr/>
        </p:nvSpPr>
        <p:spPr bwMode="auto">
          <a:xfrm>
            <a:off x="1155700" y="695325"/>
            <a:ext cx="4546600" cy="3427413"/>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313347" name="Rectangle 2"/>
          <p:cNvSpPr txBox="1">
            <a:spLocks noGrp="1" noChangeArrowheads="1"/>
          </p:cNvSpPr>
          <p:nvPr>
            <p:ph type="body"/>
          </p:nvPr>
        </p:nvSpPr>
        <p:spPr bwMode="auto">
          <a:xfrm>
            <a:off x="914400" y="4344988"/>
            <a:ext cx="5024438" cy="4108450"/>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5394" name="Text Box 1"/>
          <p:cNvSpPr txBox="1">
            <a:spLocks noChangeArrowheads="1"/>
          </p:cNvSpPr>
          <p:nvPr/>
        </p:nvSpPr>
        <p:spPr bwMode="auto">
          <a:xfrm>
            <a:off x="1155700" y="695325"/>
            <a:ext cx="4546600" cy="3427413"/>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315395" name="Rectangle 2"/>
          <p:cNvSpPr txBox="1">
            <a:spLocks noGrp="1" noChangeArrowheads="1"/>
          </p:cNvSpPr>
          <p:nvPr>
            <p:ph type="body"/>
          </p:nvPr>
        </p:nvSpPr>
        <p:spPr bwMode="auto">
          <a:xfrm>
            <a:off x="914400" y="4344988"/>
            <a:ext cx="5024438" cy="4108450"/>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42" name="Text Box 1"/>
          <p:cNvSpPr txBox="1">
            <a:spLocks noChangeArrowheads="1"/>
          </p:cNvSpPr>
          <p:nvPr/>
        </p:nvSpPr>
        <p:spPr bwMode="auto">
          <a:xfrm>
            <a:off x="1155700" y="685800"/>
            <a:ext cx="4548188" cy="3430588"/>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317443" name="Rectangle 2"/>
          <p:cNvSpPr txBox="1">
            <a:spLocks noGrp="1" noChangeArrowheads="1"/>
          </p:cNvSpPr>
          <p:nvPr>
            <p:ph type="body"/>
          </p:nvPr>
        </p:nvSpPr>
        <p:spPr bwMode="auto">
          <a:xfrm>
            <a:off x="914400" y="4344988"/>
            <a:ext cx="5024438" cy="4108450"/>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Text Box 1"/>
          <p:cNvSpPr txBox="1">
            <a:spLocks noChangeArrowheads="1"/>
          </p:cNvSpPr>
          <p:nvPr/>
        </p:nvSpPr>
        <p:spPr bwMode="auto">
          <a:xfrm>
            <a:off x="1143000" y="695325"/>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45059" name="Rectangle 2"/>
          <p:cNvSpPr txBox="1">
            <a:spLocks noGrp="1" noChangeArrowheads="1"/>
          </p:cNvSpPr>
          <p:nvPr>
            <p:ph type="body"/>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9490"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319491" name="Rectangle 2"/>
          <p:cNvSpPr txBox="1">
            <a:spLocks noGrp="1" noChangeArrowheads="1"/>
          </p:cNvSpPr>
          <p:nvPr>
            <p:ph type="body"/>
          </p:nvPr>
        </p:nvSpPr>
        <p:spPr bwMode="auto">
          <a:xfrm>
            <a:off x="914400" y="4344988"/>
            <a:ext cx="5024438" cy="4108450"/>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1538" name="Text Box 1"/>
          <p:cNvSpPr txBox="1">
            <a:spLocks noChangeArrowheads="1"/>
          </p:cNvSpPr>
          <p:nvPr/>
        </p:nvSpPr>
        <p:spPr bwMode="auto">
          <a:xfrm>
            <a:off x="1155700" y="685800"/>
            <a:ext cx="4548188" cy="3430588"/>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321539" name="Rectangle 2"/>
          <p:cNvSpPr txBox="1">
            <a:spLocks noGrp="1" noChangeArrowheads="1"/>
          </p:cNvSpPr>
          <p:nvPr>
            <p:ph type="body"/>
          </p:nvPr>
        </p:nvSpPr>
        <p:spPr bwMode="auto">
          <a:xfrm>
            <a:off x="914400" y="4344988"/>
            <a:ext cx="5024438" cy="4108450"/>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3586"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323587" name="Rectangle 2"/>
          <p:cNvSpPr txBox="1">
            <a:spLocks noGrp="1" noChangeArrowheads="1"/>
          </p:cNvSpPr>
          <p:nvPr>
            <p:ph type="body"/>
          </p:nvPr>
        </p:nvSpPr>
        <p:spPr bwMode="auto">
          <a:xfrm>
            <a:off x="914400" y="4344988"/>
            <a:ext cx="5024438" cy="4108450"/>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5634"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325635" name="Rectangle 2"/>
          <p:cNvSpPr txBox="1">
            <a:spLocks noGrp="1" noChangeArrowheads="1"/>
          </p:cNvSpPr>
          <p:nvPr>
            <p:ph type="body"/>
          </p:nvPr>
        </p:nvSpPr>
        <p:spPr bwMode="auto">
          <a:xfrm>
            <a:off x="914400" y="4344988"/>
            <a:ext cx="5024438" cy="4108450"/>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682"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327683" name="Rectangle 2"/>
          <p:cNvSpPr txBox="1">
            <a:spLocks noGrp="1" noChangeArrowheads="1"/>
          </p:cNvSpPr>
          <p:nvPr>
            <p:ph type="body"/>
          </p:nvPr>
        </p:nvSpPr>
        <p:spPr bwMode="auto">
          <a:xfrm>
            <a:off x="914400" y="4344988"/>
            <a:ext cx="5024438" cy="4108450"/>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9730"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329731" name="Rectangle 2"/>
          <p:cNvSpPr txBox="1">
            <a:spLocks noGrp="1" noChangeArrowheads="1"/>
          </p:cNvSpPr>
          <p:nvPr>
            <p:ph type="body"/>
          </p:nvPr>
        </p:nvSpPr>
        <p:spPr bwMode="auto">
          <a:xfrm>
            <a:off x="914400" y="4344988"/>
            <a:ext cx="5024438" cy="4108450"/>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1778"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331779" name="Rectangle 2"/>
          <p:cNvSpPr txBox="1">
            <a:spLocks noGrp="1" noChangeArrowheads="1"/>
          </p:cNvSpPr>
          <p:nvPr>
            <p:ph type="body"/>
          </p:nvPr>
        </p:nvSpPr>
        <p:spPr bwMode="auto">
          <a:xfrm>
            <a:off x="914400" y="4344988"/>
            <a:ext cx="5024438" cy="4108450"/>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3826"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333827" name="Rectangle 2"/>
          <p:cNvSpPr txBox="1">
            <a:spLocks noGrp="1" noChangeArrowheads="1"/>
          </p:cNvSpPr>
          <p:nvPr>
            <p:ph type="body"/>
          </p:nvPr>
        </p:nvSpPr>
        <p:spPr bwMode="auto">
          <a:xfrm>
            <a:off x="914400" y="4344988"/>
            <a:ext cx="5024438" cy="4108450"/>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5874"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335875" name="Rectangle 2"/>
          <p:cNvSpPr txBox="1">
            <a:spLocks noGrp="1" noChangeArrowheads="1"/>
          </p:cNvSpPr>
          <p:nvPr>
            <p:ph type="body"/>
          </p:nvPr>
        </p:nvSpPr>
        <p:spPr bwMode="auto">
          <a:xfrm>
            <a:off x="914400" y="4344988"/>
            <a:ext cx="5024438" cy="4108450"/>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22"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337923" name="Rectangle 2"/>
          <p:cNvSpPr txBox="1">
            <a:spLocks noGrp="1" noChangeArrowheads="1"/>
          </p:cNvSpPr>
          <p:nvPr>
            <p:ph type="body"/>
          </p:nvPr>
        </p:nvSpPr>
        <p:spPr bwMode="auto">
          <a:xfrm>
            <a:off x="914400" y="4344988"/>
            <a:ext cx="5024438" cy="4108450"/>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1"/>
          <p:cNvSpPr txBox="1">
            <a:spLocks noGrp="1" noRot="1" noChangeAspect="1" noChangeArrowheads="1"/>
          </p:cNvSpPr>
          <p:nvPr>
            <p:ph type="sldImg"/>
          </p:nvPr>
        </p:nvSpPr>
        <p:spPr bwMode="auto">
          <a:xfrm>
            <a:off x="1143000" y="695325"/>
            <a:ext cx="4567238" cy="3424238"/>
          </a:xfrm>
          <a:solidFill>
            <a:srgbClr val="FFFFFF"/>
          </a:solidFill>
          <a:ln>
            <a:solidFill>
              <a:srgbClr val="000000"/>
            </a:solidFill>
            <a:miter lim="800000"/>
            <a:headEnd/>
            <a:tailEnd/>
          </a:ln>
        </p:spPr>
      </p:sp>
      <p:sp>
        <p:nvSpPr>
          <p:cNvPr id="47107" name="Rectangle 2"/>
          <p:cNvSpPr txBox="1">
            <a:spLocks noGrp="1" noChangeArrowheads="1"/>
          </p:cNvSpPr>
          <p:nvPr>
            <p:ph type="body" idx="1"/>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9970"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339971" name="Rectangle 2"/>
          <p:cNvSpPr txBox="1">
            <a:spLocks noGrp="1" noChangeArrowheads="1"/>
          </p:cNvSpPr>
          <p:nvPr>
            <p:ph type="body"/>
          </p:nvPr>
        </p:nvSpPr>
        <p:spPr bwMode="auto">
          <a:xfrm>
            <a:off x="914400" y="4344988"/>
            <a:ext cx="5024438" cy="4108450"/>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2018"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342019" name="Rectangle 2"/>
          <p:cNvSpPr txBox="1">
            <a:spLocks noGrp="1" noChangeArrowheads="1"/>
          </p:cNvSpPr>
          <p:nvPr>
            <p:ph type="body"/>
          </p:nvPr>
        </p:nvSpPr>
        <p:spPr bwMode="auto">
          <a:xfrm>
            <a:off x="914400" y="4344988"/>
            <a:ext cx="5024438" cy="4108450"/>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4066"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344067" name="Rectangle 2"/>
          <p:cNvSpPr txBox="1">
            <a:spLocks noGrp="1" noChangeArrowheads="1"/>
          </p:cNvSpPr>
          <p:nvPr>
            <p:ph type="body"/>
          </p:nvPr>
        </p:nvSpPr>
        <p:spPr bwMode="auto">
          <a:xfrm>
            <a:off x="914400" y="4344988"/>
            <a:ext cx="5024438" cy="4108450"/>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6114"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346115" name="Rectangle 2"/>
          <p:cNvSpPr txBox="1">
            <a:spLocks noGrp="1" noChangeArrowheads="1"/>
          </p:cNvSpPr>
          <p:nvPr>
            <p:ph type="body"/>
          </p:nvPr>
        </p:nvSpPr>
        <p:spPr bwMode="auto">
          <a:xfrm>
            <a:off x="914400" y="4344988"/>
            <a:ext cx="5024438" cy="4108450"/>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62"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348163" name="Rectangle 2"/>
          <p:cNvSpPr txBox="1">
            <a:spLocks noGrp="1" noChangeArrowheads="1"/>
          </p:cNvSpPr>
          <p:nvPr>
            <p:ph type="body"/>
          </p:nvPr>
        </p:nvSpPr>
        <p:spPr bwMode="auto">
          <a:xfrm>
            <a:off x="914400" y="4344988"/>
            <a:ext cx="5024438" cy="4108450"/>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0210"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350211" name="Rectangle 2"/>
          <p:cNvSpPr txBox="1">
            <a:spLocks noGrp="1" noChangeArrowheads="1"/>
          </p:cNvSpPr>
          <p:nvPr>
            <p:ph type="body"/>
          </p:nvPr>
        </p:nvSpPr>
        <p:spPr bwMode="auto">
          <a:xfrm>
            <a:off x="914400" y="4344988"/>
            <a:ext cx="5024438" cy="4108450"/>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2258"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352259" name="Rectangle 2"/>
          <p:cNvSpPr txBox="1">
            <a:spLocks noGrp="1" noChangeArrowheads="1"/>
          </p:cNvSpPr>
          <p:nvPr>
            <p:ph type="body"/>
          </p:nvPr>
        </p:nvSpPr>
        <p:spPr bwMode="auto">
          <a:xfrm>
            <a:off x="914400" y="4344988"/>
            <a:ext cx="5024438" cy="4108450"/>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4306" name="Rectangle 1"/>
          <p:cNvSpPr txBox="1">
            <a:spLocks noGrp="1" noRot="1" noChangeAspect="1" noChangeArrowheads="1"/>
          </p:cNvSpPr>
          <p:nvPr>
            <p:ph type="sldImg"/>
          </p:nvPr>
        </p:nvSpPr>
        <p:spPr bwMode="auto">
          <a:xfrm>
            <a:off x="1143000" y="695325"/>
            <a:ext cx="4567238" cy="3424238"/>
          </a:xfrm>
          <a:solidFill>
            <a:srgbClr val="FFFFFF"/>
          </a:solidFill>
          <a:ln>
            <a:solidFill>
              <a:srgbClr val="000000"/>
            </a:solidFill>
            <a:miter lim="800000"/>
            <a:headEnd/>
            <a:tailEnd/>
          </a:ln>
        </p:spPr>
      </p:sp>
      <p:sp>
        <p:nvSpPr>
          <p:cNvPr id="354307" name="Rectangle 2"/>
          <p:cNvSpPr txBox="1">
            <a:spLocks noGrp="1" noChangeArrowheads="1"/>
          </p:cNvSpPr>
          <p:nvPr>
            <p:ph type="body" idx="1"/>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6354"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356355" name="Rectangle 2"/>
          <p:cNvSpPr txBox="1">
            <a:spLocks noGrp="1" noChangeArrowheads="1"/>
          </p:cNvSpPr>
          <p:nvPr>
            <p:ph type="body"/>
          </p:nvPr>
        </p:nvSpPr>
        <p:spPr bwMode="auto">
          <a:xfrm>
            <a:off x="914400" y="4344988"/>
            <a:ext cx="5024438" cy="4108450"/>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02" name="Rectangle 1"/>
          <p:cNvSpPr txBox="1">
            <a:spLocks noGrp="1" noRot="1" noChangeAspect="1" noChangeArrowheads="1"/>
          </p:cNvSpPr>
          <p:nvPr>
            <p:ph type="sldImg"/>
          </p:nvPr>
        </p:nvSpPr>
        <p:spPr bwMode="auto">
          <a:xfrm>
            <a:off x="1143000" y="695325"/>
            <a:ext cx="4567238" cy="3424238"/>
          </a:xfrm>
          <a:solidFill>
            <a:srgbClr val="FFFFFF"/>
          </a:solidFill>
          <a:ln>
            <a:solidFill>
              <a:srgbClr val="000000"/>
            </a:solidFill>
            <a:miter lim="800000"/>
            <a:headEnd/>
            <a:tailEnd/>
          </a:ln>
        </p:spPr>
      </p:sp>
      <p:sp>
        <p:nvSpPr>
          <p:cNvPr id="358403" name="Rectangle 2"/>
          <p:cNvSpPr txBox="1">
            <a:spLocks noGrp="1" noChangeArrowheads="1"/>
          </p:cNvSpPr>
          <p:nvPr>
            <p:ph type="body" idx="1"/>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1"/>
          <p:cNvSpPr txBox="1">
            <a:spLocks noGrp="1" noRot="1" noChangeAspect="1" noChangeArrowheads="1"/>
          </p:cNvSpPr>
          <p:nvPr>
            <p:ph type="sldImg"/>
          </p:nvPr>
        </p:nvSpPr>
        <p:spPr bwMode="auto">
          <a:xfrm>
            <a:off x="1143000" y="695325"/>
            <a:ext cx="4567238" cy="3424238"/>
          </a:xfrm>
          <a:solidFill>
            <a:srgbClr val="FFFFFF"/>
          </a:solidFill>
          <a:ln>
            <a:solidFill>
              <a:srgbClr val="000000"/>
            </a:solidFill>
            <a:miter lim="800000"/>
            <a:headEnd/>
            <a:tailEnd/>
          </a:ln>
        </p:spPr>
      </p:sp>
      <p:sp>
        <p:nvSpPr>
          <p:cNvPr id="49155" name="Rectangle 2"/>
          <p:cNvSpPr txBox="1">
            <a:spLocks noGrp="1" noChangeArrowheads="1"/>
          </p:cNvSpPr>
          <p:nvPr>
            <p:ph type="body" idx="1"/>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0450"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360451" name="Rectangle 2"/>
          <p:cNvSpPr txBox="1">
            <a:spLocks noGrp="1" noChangeArrowheads="1"/>
          </p:cNvSpPr>
          <p:nvPr>
            <p:ph type="body"/>
          </p:nvPr>
        </p:nvSpPr>
        <p:spPr bwMode="auto">
          <a:xfrm>
            <a:off x="914400" y="4344988"/>
            <a:ext cx="5024438" cy="4108450"/>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2498"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362499" name="Rectangle 2"/>
          <p:cNvSpPr txBox="1">
            <a:spLocks noGrp="1" noChangeArrowheads="1"/>
          </p:cNvSpPr>
          <p:nvPr>
            <p:ph type="body"/>
          </p:nvPr>
        </p:nvSpPr>
        <p:spPr bwMode="auto">
          <a:xfrm>
            <a:off x="914400" y="4344988"/>
            <a:ext cx="5024438" cy="4108450"/>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4546"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364547" name="Rectangle 2"/>
          <p:cNvSpPr txBox="1">
            <a:spLocks noGrp="1" noChangeArrowheads="1"/>
          </p:cNvSpPr>
          <p:nvPr>
            <p:ph type="body"/>
          </p:nvPr>
        </p:nvSpPr>
        <p:spPr bwMode="auto">
          <a:xfrm>
            <a:off x="914400" y="4344988"/>
            <a:ext cx="5024438" cy="4108450"/>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6594"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366595" name="Rectangle 2"/>
          <p:cNvSpPr txBox="1">
            <a:spLocks noGrp="1" noChangeArrowheads="1"/>
          </p:cNvSpPr>
          <p:nvPr>
            <p:ph type="body"/>
          </p:nvPr>
        </p:nvSpPr>
        <p:spPr bwMode="auto">
          <a:xfrm>
            <a:off x="914400" y="4344988"/>
            <a:ext cx="5024438" cy="4108450"/>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42" name="Text Box 1"/>
          <p:cNvSpPr txBox="1">
            <a:spLocks noChangeArrowheads="1"/>
          </p:cNvSpPr>
          <p:nvPr/>
        </p:nvSpPr>
        <p:spPr bwMode="auto">
          <a:xfrm>
            <a:off x="1155700" y="695325"/>
            <a:ext cx="4545013" cy="3425825"/>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368643" name="Rectangle 2"/>
          <p:cNvSpPr txBox="1">
            <a:spLocks noGrp="1" noChangeArrowheads="1"/>
          </p:cNvSpPr>
          <p:nvPr>
            <p:ph type="body"/>
          </p:nvPr>
        </p:nvSpPr>
        <p:spPr bwMode="auto">
          <a:xfrm>
            <a:off x="914400" y="4344988"/>
            <a:ext cx="5024438" cy="4108450"/>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0690"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370691" name="Rectangle 2"/>
          <p:cNvSpPr txBox="1">
            <a:spLocks noGrp="1" noChangeArrowheads="1"/>
          </p:cNvSpPr>
          <p:nvPr>
            <p:ph type="body"/>
          </p:nvPr>
        </p:nvSpPr>
        <p:spPr bwMode="auto">
          <a:xfrm>
            <a:off x="914400" y="4344988"/>
            <a:ext cx="5024438" cy="4108450"/>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2738"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372739" name="Rectangle 2"/>
          <p:cNvSpPr txBox="1">
            <a:spLocks noGrp="1" noChangeArrowheads="1"/>
          </p:cNvSpPr>
          <p:nvPr>
            <p:ph type="body"/>
          </p:nvPr>
        </p:nvSpPr>
        <p:spPr bwMode="auto">
          <a:xfrm>
            <a:off x="914400" y="4344988"/>
            <a:ext cx="5024438" cy="4108450"/>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4786" name="Rectangle 1"/>
          <p:cNvSpPr txBox="1">
            <a:spLocks noGrp="1" noRot="1" noChangeAspect="1" noChangeArrowheads="1"/>
          </p:cNvSpPr>
          <p:nvPr>
            <p:ph type="sldImg"/>
          </p:nvPr>
        </p:nvSpPr>
        <p:spPr bwMode="auto">
          <a:xfrm>
            <a:off x="1143000" y="695325"/>
            <a:ext cx="4567238" cy="3424238"/>
          </a:xfrm>
          <a:solidFill>
            <a:srgbClr val="FFFFFF"/>
          </a:solidFill>
          <a:ln>
            <a:solidFill>
              <a:srgbClr val="000000"/>
            </a:solidFill>
            <a:miter lim="800000"/>
            <a:headEnd/>
            <a:tailEnd/>
          </a:ln>
        </p:spPr>
      </p:sp>
      <p:sp>
        <p:nvSpPr>
          <p:cNvPr id="374787" name="Rectangle 2"/>
          <p:cNvSpPr txBox="1">
            <a:spLocks noGrp="1" noChangeArrowheads="1"/>
          </p:cNvSpPr>
          <p:nvPr>
            <p:ph type="body" idx="1"/>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6834"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376835" name="Rectangle 2"/>
          <p:cNvSpPr txBox="1">
            <a:spLocks noGrp="1" noChangeArrowheads="1"/>
          </p:cNvSpPr>
          <p:nvPr>
            <p:ph type="body"/>
          </p:nvPr>
        </p:nvSpPr>
        <p:spPr bwMode="auto">
          <a:xfrm>
            <a:off x="914400" y="4344988"/>
            <a:ext cx="5024438" cy="4108450"/>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882"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378883" name="Rectangle 2"/>
          <p:cNvSpPr txBox="1">
            <a:spLocks noGrp="1" noChangeArrowheads="1"/>
          </p:cNvSpPr>
          <p:nvPr>
            <p:ph type="body"/>
          </p:nvPr>
        </p:nvSpPr>
        <p:spPr bwMode="auto">
          <a:xfrm>
            <a:off x="914400" y="4344988"/>
            <a:ext cx="5024438" cy="4108450"/>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51203" name="Rectangle 2"/>
          <p:cNvSpPr txBox="1">
            <a:spLocks noGrp="1" noChangeArrowheads="1"/>
          </p:cNvSpPr>
          <p:nvPr>
            <p:ph type="body"/>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0930"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380931" name="Rectangle 2"/>
          <p:cNvSpPr txBox="1">
            <a:spLocks noGrp="1" noChangeArrowheads="1"/>
          </p:cNvSpPr>
          <p:nvPr>
            <p:ph type="body"/>
          </p:nvPr>
        </p:nvSpPr>
        <p:spPr bwMode="auto">
          <a:xfrm>
            <a:off x="914400" y="4344988"/>
            <a:ext cx="5024438" cy="4108450"/>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2978"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382979" name="Rectangle 2"/>
          <p:cNvSpPr txBox="1">
            <a:spLocks noGrp="1" noChangeArrowheads="1"/>
          </p:cNvSpPr>
          <p:nvPr>
            <p:ph type="body"/>
          </p:nvPr>
        </p:nvSpPr>
        <p:spPr bwMode="auto">
          <a:xfrm>
            <a:off x="914400" y="4344988"/>
            <a:ext cx="5024438" cy="4108450"/>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5026"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385027" name="Rectangle 2"/>
          <p:cNvSpPr txBox="1">
            <a:spLocks noGrp="1" noChangeArrowheads="1"/>
          </p:cNvSpPr>
          <p:nvPr>
            <p:ph type="body"/>
          </p:nvPr>
        </p:nvSpPr>
        <p:spPr bwMode="auto">
          <a:xfrm>
            <a:off x="914400" y="4344988"/>
            <a:ext cx="5024438" cy="4108450"/>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7074"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387075" name="Rectangle 2"/>
          <p:cNvSpPr txBox="1">
            <a:spLocks noGrp="1" noChangeArrowheads="1"/>
          </p:cNvSpPr>
          <p:nvPr>
            <p:ph type="body"/>
          </p:nvPr>
        </p:nvSpPr>
        <p:spPr bwMode="auto">
          <a:xfrm>
            <a:off x="914400" y="4344988"/>
            <a:ext cx="5024438" cy="4108450"/>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22"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389123" name="Rectangle 2"/>
          <p:cNvSpPr txBox="1">
            <a:spLocks noGrp="1" noChangeArrowheads="1"/>
          </p:cNvSpPr>
          <p:nvPr>
            <p:ph type="body"/>
          </p:nvPr>
        </p:nvSpPr>
        <p:spPr bwMode="auto">
          <a:xfrm>
            <a:off x="914400" y="4344988"/>
            <a:ext cx="5024438" cy="4108450"/>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1170" name="Text Box 1"/>
          <p:cNvSpPr txBox="1">
            <a:spLocks noChangeArrowheads="1"/>
          </p:cNvSpPr>
          <p:nvPr/>
        </p:nvSpPr>
        <p:spPr bwMode="auto">
          <a:xfrm>
            <a:off x="1155700" y="685800"/>
            <a:ext cx="4548188" cy="3430588"/>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391171" name="Rectangle 2"/>
          <p:cNvSpPr txBox="1">
            <a:spLocks noGrp="1" noChangeArrowheads="1"/>
          </p:cNvSpPr>
          <p:nvPr>
            <p:ph type="body"/>
          </p:nvPr>
        </p:nvSpPr>
        <p:spPr bwMode="auto">
          <a:xfrm>
            <a:off x="914400" y="4344988"/>
            <a:ext cx="5024438" cy="4108450"/>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3218"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393219" name="Rectangle 2"/>
          <p:cNvSpPr txBox="1">
            <a:spLocks noGrp="1" noChangeArrowheads="1"/>
          </p:cNvSpPr>
          <p:nvPr>
            <p:ph type="body"/>
          </p:nvPr>
        </p:nvSpPr>
        <p:spPr bwMode="auto">
          <a:xfrm>
            <a:off x="914400" y="4344988"/>
            <a:ext cx="5024438" cy="4108450"/>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5266" name="Text Box 1"/>
          <p:cNvSpPr txBox="1">
            <a:spLocks noChangeArrowheads="1"/>
          </p:cNvSpPr>
          <p:nvPr/>
        </p:nvSpPr>
        <p:spPr bwMode="auto">
          <a:xfrm>
            <a:off x="1155700" y="695325"/>
            <a:ext cx="4546600" cy="3427413"/>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395267" name="Rectangle 2"/>
          <p:cNvSpPr txBox="1">
            <a:spLocks noGrp="1" noChangeArrowheads="1"/>
          </p:cNvSpPr>
          <p:nvPr>
            <p:ph type="body"/>
          </p:nvPr>
        </p:nvSpPr>
        <p:spPr bwMode="auto">
          <a:xfrm>
            <a:off x="914400" y="4344988"/>
            <a:ext cx="5024438" cy="4108450"/>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7314"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397315" name="Rectangle 2"/>
          <p:cNvSpPr txBox="1">
            <a:spLocks noGrp="1" noChangeArrowheads="1"/>
          </p:cNvSpPr>
          <p:nvPr>
            <p:ph type="body"/>
          </p:nvPr>
        </p:nvSpPr>
        <p:spPr bwMode="auto">
          <a:xfrm>
            <a:off x="914400" y="4344988"/>
            <a:ext cx="5024438" cy="4108450"/>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62" name="Text Box 1"/>
          <p:cNvSpPr txBox="1">
            <a:spLocks noChangeArrowheads="1"/>
          </p:cNvSpPr>
          <p:nvPr/>
        </p:nvSpPr>
        <p:spPr bwMode="auto">
          <a:xfrm>
            <a:off x="1155700" y="685800"/>
            <a:ext cx="4548188" cy="3430588"/>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399363" name="Rectangle 2"/>
          <p:cNvSpPr txBox="1">
            <a:spLocks noGrp="1" noChangeArrowheads="1"/>
          </p:cNvSpPr>
          <p:nvPr>
            <p:ph type="body"/>
          </p:nvPr>
        </p:nvSpPr>
        <p:spPr bwMode="auto">
          <a:xfrm>
            <a:off x="914400" y="4344988"/>
            <a:ext cx="5024438" cy="4108450"/>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Rectangle 1"/>
          <p:cNvSpPr txBox="1">
            <a:spLocks noGrp="1" noRot="1" noChangeAspect="1" noChangeArrowheads="1"/>
          </p:cNvSpPr>
          <p:nvPr>
            <p:ph type="sldImg"/>
          </p:nvPr>
        </p:nvSpPr>
        <p:spPr bwMode="auto">
          <a:xfrm>
            <a:off x="1143000" y="695325"/>
            <a:ext cx="4567238" cy="3424238"/>
          </a:xfrm>
          <a:solidFill>
            <a:srgbClr val="FFFFFF"/>
          </a:solidFill>
          <a:ln>
            <a:solidFill>
              <a:srgbClr val="000000"/>
            </a:solidFill>
            <a:miter lim="800000"/>
            <a:headEnd/>
            <a:tailEnd/>
          </a:ln>
        </p:spPr>
      </p:sp>
      <p:sp>
        <p:nvSpPr>
          <p:cNvPr id="53251" name="Rectangle 2"/>
          <p:cNvSpPr txBox="1">
            <a:spLocks noGrp="1" noChangeArrowheads="1"/>
          </p:cNvSpPr>
          <p:nvPr>
            <p:ph type="body" idx="1"/>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1410"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401411"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3458"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403459"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405507"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7554"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407555"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02"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409603"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1650"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411651"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3698" name="Text Box 1"/>
          <p:cNvSpPr txBox="1">
            <a:spLocks noChangeArrowheads="1"/>
          </p:cNvSpPr>
          <p:nvPr/>
        </p:nvSpPr>
        <p:spPr bwMode="auto">
          <a:xfrm>
            <a:off x="1143000" y="695325"/>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413699"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5746"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415747"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7794"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417795"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42"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419843"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18435" name="Rectangle 2"/>
          <p:cNvSpPr txBox="1">
            <a:spLocks noGrp="1" noChangeArrowheads="1"/>
          </p:cNvSpPr>
          <p:nvPr>
            <p:ph type="body"/>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1"/>
          <p:cNvSpPr txBox="1">
            <a:spLocks noGrp="1" noRot="1" noChangeAspect="1" noChangeArrowheads="1"/>
          </p:cNvSpPr>
          <p:nvPr>
            <p:ph type="sldImg"/>
          </p:nvPr>
        </p:nvSpPr>
        <p:spPr bwMode="auto">
          <a:xfrm>
            <a:off x="1143000" y="695325"/>
            <a:ext cx="4567238" cy="3424238"/>
          </a:xfrm>
          <a:solidFill>
            <a:srgbClr val="FFFFFF"/>
          </a:solidFill>
          <a:ln>
            <a:solidFill>
              <a:srgbClr val="000000"/>
            </a:solidFill>
            <a:miter lim="800000"/>
            <a:headEnd/>
            <a:tailEnd/>
          </a:ln>
        </p:spPr>
      </p:sp>
      <p:sp>
        <p:nvSpPr>
          <p:cNvPr id="55299" name="Rectangle 2"/>
          <p:cNvSpPr txBox="1">
            <a:spLocks noGrp="1" noChangeArrowheads="1"/>
          </p:cNvSpPr>
          <p:nvPr>
            <p:ph type="body" idx="1"/>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21890"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421891"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23938" name="Text Box 1"/>
          <p:cNvSpPr txBox="1">
            <a:spLocks noChangeArrowheads="1"/>
          </p:cNvSpPr>
          <p:nvPr/>
        </p:nvSpPr>
        <p:spPr bwMode="auto">
          <a:xfrm>
            <a:off x="1143000" y="695325"/>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423939"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25986" name="Text Box 1"/>
          <p:cNvSpPr txBox="1">
            <a:spLocks noChangeArrowheads="1"/>
          </p:cNvSpPr>
          <p:nvPr/>
        </p:nvSpPr>
        <p:spPr bwMode="auto">
          <a:xfrm>
            <a:off x="1143000" y="695325"/>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425987"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28034" name="Rectangle 1"/>
          <p:cNvSpPr txBox="1">
            <a:spLocks noGrp="1" noRot="1" noChangeAspect="1" noChangeArrowheads="1"/>
          </p:cNvSpPr>
          <p:nvPr>
            <p:ph type="sldImg"/>
          </p:nvPr>
        </p:nvSpPr>
        <p:spPr bwMode="auto">
          <a:xfrm>
            <a:off x="1143000" y="695325"/>
            <a:ext cx="4567238" cy="3424238"/>
          </a:xfrm>
          <a:solidFill>
            <a:srgbClr val="FFFFFF"/>
          </a:solidFill>
          <a:ln>
            <a:solidFill>
              <a:srgbClr val="000000"/>
            </a:solidFill>
            <a:miter lim="800000"/>
            <a:headEnd/>
            <a:tailEnd/>
          </a:ln>
        </p:spPr>
      </p:sp>
      <p:sp>
        <p:nvSpPr>
          <p:cNvPr id="428035" name="Rectangle 2"/>
          <p:cNvSpPr txBox="1">
            <a:spLocks noGrp="1" noChangeArrowheads="1"/>
          </p:cNvSpPr>
          <p:nvPr>
            <p:ph type="body" idx="1"/>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082"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430083"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2130"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432131"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4178"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434179"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6226"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436227"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8274" name="Rectangle 1"/>
          <p:cNvSpPr txBox="1">
            <a:spLocks noGrp="1" noRot="1" noChangeAspect="1" noChangeArrowheads="1"/>
          </p:cNvSpPr>
          <p:nvPr>
            <p:ph type="sldImg"/>
          </p:nvPr>
        </p:nvSpPr>
        <p:spPr bwMode="auto">
          <a:xfrm>
            <a:off x="1143000" y="695325"/>
            <a:ext cx="4567238" cy="3424238"/>
          </a:xfrm>
          <a:solidFill>
            <a:srgbClr val="FFFFFF"/>
          </a:solidFill>
          <a:ln>
            <a:solidFill>
              <a:srgbClr val="000000"/>
            </a:solidFill>
            <a:miter lim="800000"/>
            <a:headEnd/>
            <a:tailEnd/>
          </a:ln>
        </p:spPr>
      </p:sp>
      <p:sp>
        <p:nvSpPr>
          <p:cNvPr id="438275" name="Rectangle 2"/>
          <p:cNvSpPr txBox="1">
            <a:spLocks noGrp="1" noChangeArrowheads="1"/>
          </p:cNvSpPr>
          <p:nvPr>
            <p:ph type="body" idx="1"/>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22"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440323"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57347"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442371"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4418"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444419"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6466" name="Text Box 1"/>
          <p:cNvSpPr txBox="1">
            <a:spLocks noChangeArrowheads="1"/>
          </p:cNvSpPr>
          <p:nvPr/>
        </p:nvSpPr>
        <p:spPr bwMode="auto">
          <a:xfrm>
            <a:off x="1143000" y="695325"/>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446467"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8514"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448515"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62" name="Text Box 1"/>
          <p:cNvSpPr txBox="1">
            <a:spLocks noChangeArrowheads="1"/>
          </p:cNvSpPr>
          <p:nvPr/>
        </p:nvSpPr>
        <p:spPr bwMode="auto">
          <a:xfrm>
            <a:off x="1143000" y="695325"/>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450563"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2610" name="Rectangle 1"/>
          <p:cNvSpPr txBox="1">
            <a:spLocks noGrp="1" noRot="1" noChangeAspect="1" noChangeArrowheads="1"/>
          </p:cNvSpPr>
          <p:nvPr>
            <p:ph type="sldImg"/>
          </p:nvPr>
        </p:nvSpPr>
        <p:spPr bwMode="auto">
          <a:xfrm>
            <a:off x="1143000" y="695325"/>
            <a:ext cx="4567238" cy="3424238"/>
          </a:xfrm>
          <a:solidFill>
            <a:srgbClr val="FFFFFF"/>
          </a:solidFill>
          <a:ln>
            <a:solidFill>
              <a:srgbClr val="000000"/>
            </a:solidFill>
            <a:miter lim="800000"/>
            <a:headEnd/>
            <a:tailEnd/>
          </a:ln>
        </p:spPr>
      </p:sp>
      <p:sp>
        <p:nvSpPr>
          <p:cNvPr id="452611" name="Rectangle 2"/>
          <p:cNvSpPr txBox="1">
            <a:spLocks noGrp="1" noChangeArrowheads="1"/>
          </p:cNvSpPr>
          <p:nvPr>
            <p:ph type="body" idx="1"/>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4658" name="Text Box 1"/>
          <p:cNvSpPr txBox="1">
            <a:spLocks noChangeArrowheads="1"/>
          </p:cNvSpPr>
          <p:nvPr/>
        </p:nvSpPr>
        <p:spPr bwMode="auto">
          <a:xfrm>
            <a:off x="1143000" y="695325"/>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454659"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6706" name="Rectangle 1"/>
          <p:cNvSpPr txBox="1">
            <a:spLocks noGrp="1" noRot="1" noChangeAspect="1" noChangeArrowheads="1"/>
          </p:cNvSpPr>
          <p:nvPr>
            <p:ph type="sldImg"/>
          </p:nvPr>
        </p:nvSpPr>
        <p:spPr bwMode="auto">
          <a:xfrm>
            <a:off x="1143000" y="695325"/>
            <a:ext cx="4567238" cy="3424238"/>
          </a:xfrm>
          <a:solidFill>
            <a:srgbClr val="FFFFFF"/>
          </a:solidFill>
          <a:ln>
            <a:solidFill>
              <a:srgbClr val="000000"/>
            </a:solidFill>
            <a:miter lim="800000"/>
            <a:headEnd/>
            <a:tailEnd/>
          </a:ln>
        </p:spPr>
      </p:sp>
      <p:sp>
        <p:nvSpPr>
          <p:cNvPr id="456707" name="Rectangle 2"/>
          <p:cNvSpPr txBox="1">
            <a:spLocks noGrp="1" noChangeArrowheads="1"/>
          </p:cNvSpPr>
          <p:nvPr>
            <p:ph type="body" idx="1"/>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8754"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458755"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02" name="Rectangle 1"/>
          <p:cNvSpPr txBox="1">
            <a:spLocks noGrp="1" noRot="1" noChangeAspect="1" noChangeArrowheads="1"/>
          </p:cNvSpPr>
          <p:nvPr>
            <p:ph type="sldImg"/>
          </p:nvPr>
        </p:nvSpPr>
        <p:spPr bwMode="auto">
          <a:xfrm>
            <a:off x="1143000" y="695325"/>
            <a:ext cx="4567238" cy="3424238"/>
          </a:xfrm>
          <a:solidFill>
            <a:srgbClr val="FFFFFF"/>
          </a:solidFill>
          <a:ln>
            <a:solidFill>
              <a:srgbClr val="000000"/>
            </a:solidFill>
            <a:miter lim="800000"/>
            <a:headEnd/>
            <a:tailEnd/>
          </a:ln>
        </p:spPr>
      </p:sp>
      <p:sp>
        <p:nvSpPr>
          <p:cNvPr id="460803" name="Rectangle 2"/>
          <p:cNvSpPr txBox="1">
            <a:spLocks noGrp="1" noChangeArrowheads="1"/>
          </p:cNvSpPr>
          <p:nvPr>
            <p:ph type="body" idx="1"/>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Text Box 1"/>
          <p:cNvSpPr txBox="1">
            <a:spLocks noChangeArrowheads="1"/>
          </p:cNvSpPr>
          <p:nvPr/>
        </p:nvSpPr>
        <p:spPr bwMode="auto">
          <a:xfrm>
            <a:off x="1143000" y="695325"/>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59395"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2850" name="Rectangle 1"/>
          <p:cNvSpPr txBox="1">
            <a:spLocks noGrp="1" noRot="1" noChangeAspect="1" noChangeArrowheads="1"/>
          </p:cNvSpPr>
          <p:nvPr>
            <p:ph type="sldImg"/>
          </p:nvPr>
        </p:nvSpPr>
        <p:spPr bwMode="auto">
          <a:xfrm>
            <a:off x="1143000" y="695325"/>
            <a:ext cx="4567238" cy="3424238"/>
          </a:xfrm>
          <a:solidFill>
            <a:srgbClr val="FFFFFF"/>
          </a:solidFill>
          <a:ln>
            <a:solidFill>
              <a:srgbClr val="000000"/>
            </a:solidFill>
            <a:miter lim="800000"/>
            <a:headEnd/>
            <a:tailEnd/>
          </a:ln>
        </p:spPr>
      </p:sp>
      <p:sp>
        <p:nvSpPr>
          <p:cNvPr id="462851" name="Rectangle 2"/>
          <p:cNvSpPr txBox="1">
            <a:spLocks noGrp="1" noChangeArrowheads="1"/>
          </p:cNvSpPr>
          <p:nvPr>
            <p:ph type="body" idx="1"/>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4898" name="Text Box 1"/>
          <p:cNvSpPr txBox="1">
            <a:spLocks noChangeArrowheads="1"/>
          </p:cNvSpPr>
          <p:nvPr/>
        </p:nvSpPr>
        <p:spPr bwMode="auto">
          <a:xfrm>
            <a:off x="1143000" y="695325"/>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464899"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6946" name="Text Box 1"/>
          <p:cNvSpPr txBox="1">
            <a:spLocks noChangeArrowheads="1"/>
          </p:cNvSpPr>
          <p:nvPr/>
        </p:nvSpPr>
        <p:spPr bwMode="auto">
          <a:xfrm>
            <a:off x="1143000" y="695325"/>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466947"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8994"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468995"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42"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471043"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3090" name="Rectangle 1"/>
          <p:cNvSpPr txBox="1">
            <a:spLocks noGrp="1" noRot="1" noChangeAspect="1" noChangeArrowheads="1"/>
          </p:cNvSpPr>
          <p:nvPr>
            <p:ph type="sldImg"/>
          </p:nvPr>
        </p:nvSpPr>
        <p:spPr bwMode="auto">
          <a:xfrm>
            <a:off x="1143000" y="695325"/>
            <a:ext cx="4567238" cy="3424238"/>
          </a:xfrm>
          <a:solidFill>
            <a:srgbClr val="FFFFFF"/>
          </a:solidFill>
          <a:ln>
            <a:solidFill>
              <a:srgbClr val="000000"/>
            </a:solidFill>
            <a:miter lim="800000"/>
            <a:headEnd/>
            <a:tailEnd/>
          </a:ln>
        </p:spPr>
      </p:sp>
      <p:sp>
        <p:nvSpPr>
          <p:cNvPr id="473091" name="Rectangle 2"/>
          <p:cNvSpPr txBox="1">
            <a:spLocks noGrp="1" noChangeArrowheads="1"/>
          </p:cNvSpPr>
          <p:nvPr>
            <p:ph type="body" idx="1"/>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5138" name="Rectangle 1"/>
          <p:cNvSpPr txBox="1">
            <a:spLocks noGrp="1" noRot="1" noChangeAspect="1" noChangeArrowheads="1"/>
          </p:cNvSpPr>
          <p:nvPr>
            <p:ph type="sldImg"/>
          </p:nvPr>
        </p:nvSpPr>
        <p:spPr bwMode="auto">
          <a:xfrm>
            <a:off x="1143000" y="695325"/>
            <a:ext cx="4567238" cy="3424238"/>
          </a:xfrm>
          <a:solidFill>
            <a:srgbClr val="FFFFFF"/>
          </a:solidFill>
          <a:ln>
            <a:solidFill>
              <a:srgbClr val="000000"/>
            </a:solidFill>
            <a:miter lim="800000"/>
            <a:headEnd/>
            <a:tailEnd/>
          </a:ln>
        </p:spPr>
      </p:sp>
      <p:sp>
        <p:nvSpPr>
          <p:cNvPr id="475139" name="Rectangle 2"/>
          <p:cNvSpPr txBox="1">
            <a:spLocks noGrp="1" noChangeArrowheads="1"/>
          </p:cNvSpPr>
          <p:nvPr>
            <p:ph type="body" idx="1"/>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7186"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477187" name="Rectangle 2"/>
          <p:cNvSpPr txBox="1">
            <a:spLocks noGrp="1" noChangeArrowheads="1"/>
          </p:cNvSpPr>
          <p:nvPr>
            <p:ph type="body"/>
          </p:nvPr>
        </p:nvSpPr>
        <p:spPr bwMode="auto">
          <a:xfrm>
            <a:off x="914400" y="4344988"/>
            <a:ext cx="5024438" cy="4108450"/>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9234"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479235" name="Rectangle 2"/>
          <p:cNvSpPr txBox="1">
            <a:spLocks noGrp="1" noChangeArrowheads="1"/>
          </p:cNvSpPr>
          <p:nvPr>
            <p:ph type="body"/>
          </p:nvPr>
        </p:nvSpPr>
        <p:spPr bwMode="auto">
          <a:xfrm>
            <a:off x="914400" y="4344988"/>
            <a:ext cx="5024438" cy="4108450"/>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282" name="Rectangle 1"/>
          <p:cNvSpPr txBox="1">
            <a:spLocks noGrp="1" noRot="1" noChangeAspect="1" noChangeArrowheads="1"/>
          </p:cNvSpPr>
          <p:nvPr>
            <p:ph type="sldImg"/>
          </p:nvPr>
        </p:nvSpPr>
        <p:spPr bwMode="auto">
          <a:xfrm>
            <a:off x="1143000" y="695325"/>
            <a:ext cx="4567238" cy="3424238"/>
          </a:xfrm>
          <a:solidFill>
            <a:srgbClr val="FFFFFF"/>
          </a:solidFill>
          <a:ln>
            <a:solidFill>
              <a:srgbClr val="000000"/>
            </a:solidFill>
            <a:miter lim="800000"/>
            <a:headEnd/>
            <a:tailEnd/>
          </a:ln>
        </p:spPr>
      </p:sp>
      <p:sp>
        <p:nvSpPr>
          <p:cNvPr id="481283" name="Rectangle 2"/>
          <p:cNvSpPr txBox="1">
            <a:spLocks noGrp="1" noChangeArrowheads="1"/>
          </p:cNvSpPr>
          <p:nvPr>
            <p:ph type="body" idx="1"/>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Text Box 1"/>
          <p:cNvSpPr txBox="1">
            <a:spLocks noChangeArrowheads="1"/>
          </p:cNvSpPr>
          <p:nvPr/>
        </p:nvSpPr>
        <p:spPr bwMode="auto">
          <a:xfrm>
            <a:off x="1143000" y="695325"/>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61443"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3330" name="Rectangle 1"/>
          <p:cNvSpPr txBox="1">
            <a:spLocks noGrp="1" noRot="1" noChangeAspect="1" noChangeArrowheads="1"/>
          </p:cNvSpPr>
          <p:nvPr>
            <p:ph type="sldImg"/>
          </p:nvPr>
        </p:nvSpPr>
        <p:spPr bwMode="auto">
          <a:xfrm>
            <a:off x="1143000" y="695325"/>
            <a:ext cx="4567238" cy="3424238"/>
          </a:xfrm>
          <a:solidFill>
            <a:srgbClr val="FFFFFF"/>
          </a:solidFill>
          <a:ln>
            <a:solidFill>
              <a:srgbClr val="000000"/>
            </a:solidFill>
            <a:miter lim="800000"/>
            <a:headEnd/>
            <a:tailEnd/>
          </a:ln>
        </p:spPr>
      </p:sp>
      <p:sp>
        <p:nvSpPr>
          <p:cNvPr id="483331" name="Rectangle 2"/>
          <p:cNvSpPr txBox="1">
            <a:spLocks noGrp="1" noChangeArrowheads="1"/>
          </p:cNvSpPr>
          <p:nvPr>
            <p:ph type="body" idx="1"/>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5378" name="Rectangle 1"/>
          <p:cNvSpPr txBox="1">
            <a:spLocks noGrp="1" noRot="1" noChangeAspect="1" noChangeArrowheads="1"/>
          </p:cNvSpPr>
          <p:nvPr>
            <p:ph type="sldImg"/>
          </p:nvPr>
        </p:nvSpPr>
        <p:spPr bwMode="auto">
          <a:xfrm>
            <a:off x="1143000" y="695325"/>
            <a:ext cx="4567238" cy="3424238"/>
          </a:xfrm>
          <a:solidFill>
            <a:srgbClr val="FFFFFF"/>
          </a:solidFill>
          <a:ln>
            <a:solidFill>
              <a:srgbClr val="000000"/>
            </a:solidFill>
            <a:miter lim="800000"/>
            <a:headEnd/>
            <a:tailEnd/>
          </a:ln>
        </p:spPr>
      </p:sp>
      <p:sp>
        <p:nvSpPr>
          <p:cNvPr id="485379" name="Rectangle 2"/>
          <p:cNvSpPr txBox="1">
            <a:spLocks noGrp="1" noChangeArrowheads="1"/>
          </p:cNvSpPr>
          <p:nvPr>
            <p:ph type="body" idx="1"/>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7426" name="Text Box 1"/>
          <p:cNvSpPr txBox="1">
            <a:spLocks noChangeArrowheads="1"/>
          </p:cNvSpPr>
          <p:nvPr/>
        </p:nvSpPr>
        <p:spPr bwMode="auto">
          <a:xfrm>
            <a:off x="1155700" y="695325"/>
            <a:ext cx="4546600" cy="3427413"/>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487427" name="Rectangle 2"/>
          <p:cNvSpPr txBox="1">
            <a:spLocks noGrp="1" noChangeArrowheads="1"/>
          </p:cNvSpPr>
          <p:nvPr>
            <p:ph type="body"/>
          </p:nvPr>
        </p:nvSpPr>
        <p:spPr bwMode="auto">
          <a:xfrm>
            <a:off x="914400" y="4344988"/>
            <a:ext cx="5024438" cy="4108450"/>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9474"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489475" name="Rectangle 2"/>
          <p:cNvSpPr txBox="1">
            <a:spLocks noGrp="1" noChangeArrowheads="1"/>
          </p:cNvSpPr>
          <p:nvPr>
            <p:ph type="body"/>
          </p:nvPr>
        </p:nvSpPr>
        <p:spPr bwMode="auto">
          <a:xfrm>
            <a:off x="914400" y="4344988"/>
            <a:ext cx="5024438" cy="4108450"/>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22"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491523" name="Rectangle 2"/>
          <p:cNvSpPr txBox="1">
            <a:spLocks noGrp="1" noChangeArrowheads="1"/>
          </p:cNvSpPr>
          <p:nvPr>
            <p:ph type="body"/>
          </p:nvPr>
        </p:nvSpPr>
        <p:spPr bwMode="auto">
          <a:xfrm>
            <a:off x="914400" y="4344988"/>
            <a:ext cx="5024438" cy="4108450"/>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3570"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493571" name="Rectangle 2"/>
          <p:cNvSpPr txBox="1">
            <a:spLocks noGrp="1" noChangeArrowheads="1"/>
          </p:cNvSpPr>
          <p:nvPr>
            <p:ph type="body"/>
          </p:nvPr>
        </p:nvSpPr>
        <p:spPr bwMode="auto">
          <a:xfrm>
            <a:off x="914400" y="4344988"/>
            <a:ext cx="5024438" cy="4108450"/>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5618"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495619" name="Rectangle 2"/>
          <p:cNvSpPr txBox="1">
            <a:spLocks noGrp="1" noChangeArrowheads="1"/>
          </p:cNvSpPr>
          <p:nvPr>
            <p:ph type="body"/>
          </p:nvPr>
        </p:nvSpPr>
        <p:spPr bwMode="auto">
          <a:xfrm>
            <a:off x="914400" y="4344988"/>
            <a:ext cx="5024438" cy="4108450"/>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2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7666"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497667" name="Rectangle 2"/>
          <p:cNvSpPr txBox="1">
            <a:spLocks noGrp="1" noChangeArrowheads="1"/>
          </p:cNvSpPr>
          <p:nvPr>
            <p:ph type="body"/>
          </p:nvPr>
        </p:nvSpPr>
        <p:spPr bwMode="auto">
          <a:xfrm>
            <a:off x="914400" y="4344988"/>
            <a:ext cx="5024438" cy="4108450"/>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2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9714"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499715" name="Rectangle 2"/>
          <p:cNvSpPr txBox="1">
            <a:spLocks noGrp="1" noChangeArrowheads="1"/>
          </p:cNvSpPr>
          <p:nvPr>
            <p:ph type="body"/>
          </p:nvPr>
        </p:nvSpPr>
        <p:spPr bwMode="auto">
          <a:xfrm>
            <a:off x="914400" y="4344988"/>
            <a:ext cx="5024438" cy="4108450"/>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2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62"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501763" name="Rectangle 2"/>
          <p:cNvSpPr txBox="1">
            <a:spLocks noGrp="1" noChangeArrowheads="1"/>
          </p:cNvSpPr>
          <p:nvPr>
            <p:ph type="body"/>
          </p:nvPr>
        </p:nvSpPr>
        <p:spPr bwMode="auto">
          <a:xfrm>
            <a:off x="914400" y="4344988"/>
            <a:ext cx="5024438" cy="4108450"/>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90"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63491"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2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3810"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503811" name="Rectangle 2"/>
          <p:cNvSpPr txBox="1">
            <a:spLocks noGrp="1" noChangeArrowheads="1"/>
          </p:cNvSpPr>
          <p:nvPr>
            <p:ph type="body"/>
          </p:nvPr>
        </p:nvSpPr>
        <p:spPr bwMode="auto">
          <a:xfrm>
            <a:off x="914400" y="4344988"/>
            <a:ext cx="5024438" cy="4108450"/>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2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5858"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505859" name="Rectangle 2"/>
          <p:cNvSpPr txBox="1">
            <a:spLocks noGrp="1" noChangeArrowheads="1"/>
          </p:cNvSpPr>
          <p:nvPr>
            <p:ph type="body"/>
          </p:nvPr>
        </p:nvSpPr>
        <p:spPr bwMode="auto">
          <a:xfrm>
            <a:off x="914400" y="4344988"/>
            <a:ext cx="5024438" cy="4108450"/>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2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7906"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507907" name="Rectangle 2"/>
          <p:cNvSpPr txBox="1">
            <a:spLocks noGrp="1" noChangeArrowheads="1"/>
          </p:cNvSpPr>
          <p:nvPr>
            <p:ph type="body"/>
          </p:nvPr>
        </p:nvSpPr>
        <p:spPr bwMode="auto">
          <a:xfrm>
            <a:off x="914400" y="4344988"/>
            <a:ext cx="5024438" cy="4108450"/>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2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9954"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509955" name="Rectangle 2"/>
          <p:cNvSpPr txBox="1">
            <a:spLocks noGrp="1" noChangeArrowheads="1"/>
          </p:cNvSpPr>
          <p:nvPr>
            <p:ph type="body"/>
          </p:nvPr>
        </p:nvSpPr>
        <p:spPr bwMode="auto">
          <a:xfrm>
            <a:off x="914400" y="4344988"/>
            <a:ext cx="5024438" cy="4108450"/>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2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02"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512003" name="Rectangle 2"/>
          <p:cNvSpPr txBox="1">
            <a:spLocks noGrp="1" noChangeArrowheads="1"/>
          </p:cNvSpPr>
          <p:nvPr>
            <p:ph type="body"/>
          </p:nvPr>
        </p:nvSpPr>
        <p:spPr bwMode="auto">
          <a:xfrm>
            <a:off x="914400" y="4344988"/>
            <a:ext cx="5024438" cy="4108450"/>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2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4050"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514051" name="Rectangle 2"/>
          <p:cNvSpPr txBox="1">
            <a:spLocks noGrp="1" noChangeArrowheads="1"/>
          </p:cNvSpPr>
          <p:nvPr>
            <p:ph type="body"/>
          </p:nvPr>
        </p:nvSpPr>
        <p:spPr bwMode="auto">
          <a:xfrm>
            <a:off x="914400" y="4344988"/>
            <a:ext cx="5024438" cy="4108450"/>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2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6098"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516099" name="Rectangle 2"/>
          <p:cNvSpPr txBox="1">
            <a:spLocks noGrp="1" noChangeArrowheads="1"/>
          </p:cNvSpPr>
          <p:nvPr>
            <p:ph type="body"/>
          </p:nvPr>
        </p:nvSpPr>
        <p:spPr bwMode="auto">
          <a:xfrm>
            <a:off x="914400" y="4344988"/>
            <a:ext cx="5024438" cy="4108450"/>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2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0194"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520195" name="Rectangle 2"/>
          <p:cNvSpPr txBox="1">
            <a:spLocks noGrp="1" noChangeArrowheads="1"/>
          </p:cNvSpPr>
          <p:nvPr>
            <p:ph type="body"/>
          </p:nvPr>
        </p:nvSpPr>
        <p:spPr bwMode="auto">
          <a:xfrm>
            <a:off x="914400" y="4344988"/>
            <a:ext cx="5024438" cy="4108450"/>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2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3266" name="Rectangle 1"/>
          <p:cNvSpPr txBox="1">
            <a:spLocks noGrp="1" noRot="1" noChangeAspect="1" noChangeArrowheads="1"/>
          </p:cNvSpPr>
          <p:nvPr>
            <p:ph type="sldImg"/>
          </p:nvPr>
        </p:nvSpPr>
        <p:spPr bwMode="auto">
          <a:xfrm>
            <a:off x="1143000" y="695325"/>
            <a:ext cx="4567238" cy="3424238"/>
          </a:xfrm>
          <a:solidFill>
            <a:srgbClr val="FFFFFF"/>
          </a:solidFill>
          <a:ln>
            <a:solidFill>
              <a:srgbClr val="000000"/>
            </a:solidFill>
            <a:miter lim="800000"/>
            <a:headEnd/>
            <a:tailEnd/>
          </a:ln>
        </p:spPr>
      </p:sp>
      <p:sp>
        <p:nvSpPr>
          <p:cNvPr id="523267" name="Rectangle 2"/>
          <p:cNvSpPr txBox="1">
            <a:spLocks noGrp="1" noChangeArrowheads="1"/>
          </p:cNvSpPr>
          <p:nvPr>
            <p:ph type="body" idx="1"/>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2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5314"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525315" name="Rectangle 2"/>
          <p:cNvSpPr txBox="1">
            <a:spLocks noGrp="1" noChangeArrowheads="1"/>
          </p:cNvSpPr>
          <p:nvPr>
            <p:ph type="body"/>
          </p:nvPr>
        </p:nvSpPr>
        <p:spPr bwMode="auto">
          <a:xfrm>
            <a:off x="914400" y="4344988"/>
            <a:ext cx="5021263" cy="410527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65539"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2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7362"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527363" name="Rectangle 2"/>
          <p:cNvSpPr txBox="1">
            <a:spLocks noGrp="1" noChangeArrowheads="1"/>
          </p:cNvSpPr>
          <p:nvPr>
            <p:ph type="body"/>
          </p:nvPr>
        </p:nvSpPr>
        <p:spPr bwMode="auto">
          <a:xfrm>
            <a:off x="914400" y="4344988"/>
            <a:ext cx="5021263" cy="410527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2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9410"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529411" name="Rectangle 2"/>
          <p:cNvSpPr txBox="1">
            <a:spLocks noGrp="1" noChangeArrowheads="1"/>
          </p:cNvSpPr>
          <p:nvPr>
            <p:ph type="body"/>
          </p:nvPr>
        </p:nvSpPr>
        <p:spPr bwMode="auto">
          <a:xfrm>
            <a:off x="914400" y="4344988"/>
            <a:ext cx="5024438" cy="4108450"/>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2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1458"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531459" name="Rectangle 2"/>
          <p:cNvSpPr txBox="1">
            <a:spLocks noGrp="1" noChangeArrowheads="1"/>
          </p:cNvSpPr>
          <p:nvPr>
            <p:ph type="body"/>
          </p:nvPr>
        </p:nvSpPr>
        <p:spPr bwMode="auto">
          <a:xfrm>
            <a:off x="914400" y="4344988"/>
            <a:ext cx="5024438" cy="4108450"/>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2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3506"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533507" name="Rectangle 2"/>
          <p:cNvSpPr txBox="1">
            <a:spLocks noGrp="1" noChangeArrowheads="1"/>
          </p:cNvSpPr>
          <p:nvPr>
            <p:ph type="body"/>
          </p:nvPr>
        </p:nvSpPr>
        <p:spPr bwMode="auto">
          <a:xfrm>
            <a:off x="914400" y="4344988"/>
            <a:ext cx="5024438" cy="4108450"/>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2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5554"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535555" name="Rectangle 2"/>
          <p:cNvSpPr txBox="1">
            <a:spLocks noGrp="1" noChangeArrowheads="1"/>
          </p:cNvSpPr>
          <p:nvPr>
            <p:ph type="body"/>
          </p:nvPr>
        </p:nvSpPr>
        <p:spPr bwMode="auto">
          <a:xfrm>
            <a:off x="914400" y="4344988"/>
            <a:ext cx="5024438" cy="4108450"/>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2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7602"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537603"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2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9650" name="Text Box 1"/>
          <p:cNvSpPr txBox="1">
            <a:spLocks noChangeArrowheads="1"/>
          </p:cNvSpPr>
          <p:nvPr/>
        </p:nvSpPr>
        <p:spPr bwMode="auto">
          <a:xfrm>
            <a:off x="1143000" y="685800"/>
            <a:ext cx="4573588"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539651" name="Rectangle 2"/>
          <p:cNvSpPr txBox="1">
            <a:spLocks noGrp="1" noChangeArrowheads="1"/>
          </p:cNvSpPr>
          <p:nvPr>
            <p:ph type="body"/>
          </p:nvPr>
        </p:nvSpPr>
        <p:spPr bwMode="auto">
          <a:xfrm>
            <a:off x="914400" y="4344988"/>
            <a:ext cx="5029200" cy="4113212"/>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2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1698" name="Text Box 1"/>
          <p:cNvSpPr txBox="1">
            <a:spLocks noChangeArrowheads="1"/>
          </p:cNvSpPr>
          <p:nvPr/>
        </p:nvSpPr>
        <p:spPr bwMode="auto">
          <a:xfrm>
            <a:off x="1143000" y="685800"/>
            <a:ext cx="4573588"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541699" name="Rectangle 2"/>
          <p:cNvSpPr txBox="1">
            <a:spLocks noGrp="1" noChangeArrowheads="1"/>
          </p:cNvSpPr>
          <p:nvPr>
            <p:ph type="body"/>
          </p:nvPr>
        </p:nvSpPr>
        <p:spPr bwMode="auto">
          <a:xfrm>
            <a:off x="914400" y="4344988"/>
            <a:ext cx="5029200" cy="4113212"/>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25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3746" name="Text Box 1"/>
          <p:cNvSpPr txBox="1">
            <a:spLocks noChangeArrowheads="1"/>
          </p:cNvSpPr>
          <p:nvPr/>
        </p:nvSpPr>
        <p:spPr bwMode="auto">
          <a:xfrm>
            <a:off x="1143000" y="685800"/>
            <a:ext cx="4573588"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543747" name="Rectangle 2"/>
          <p:cNvSpPr txBox="1">
            <a:spLocks noGrp="1" noChangeArrowheads="1"/>
          </p:cNvSpPr>
          <p:nvPr>
            <p:ph type="body"/>
          </p:nvPr>
        </p:nvSpPr>
        <p:spPr bwMode="auto">
          <a:xfrm>
            <a:off x="914400" y="4344988"/>
            <a:ext cx="5029200" cy="4113212"/>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25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5794"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545795"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Rectangle 1"/>
          <p:cNvSpPr txBox="1">
            <a:spLocks noGrp="1" noRot="1" noChangeAspect="1" noChangeArrowheads="1"/>
          </p:cNvSpPr>
          <p:nvPr>
            <p:ph type="sldImg"/>
          </p:nvPr>
        </p:nvSpPr>
        <p:spPr bwMode="auto">
          <a:xfrm>
            <a:off x="1143000" y="695325"/>
            <a:ext cx="4567238" cy="3424238"/>
          </a:xfrm>
          <a:solidFill>
            <a:srgbClr val="FFFFFF"/>
          </a:solidFill>
          <a:ln>
            <a:solidFill>
              <a:srgbClr val="000000"/>
            </a:solidFill>
            <a:miter lim="800000"/>
            <a:headEnd/>
            <a:tailEnd/>
          </a:ln>
        </p:spPr>
      </p:sp>
      <p:sp>
        <p:nvSpPr>
          <p:cNvPr id="67587" name="Rectangle 2"/>
          <p:cNvSpPr txBox="1">
            <a:spLocks noGrp="1" noChangeArrowheads="1"/>
          </p:cNvSpPr>
          <p:nvPr>
            <p:ph type="body" idx="1"/>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26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7842" name="Text Box 1"/>
          <p:cNvSpPr txBox="1">
            <a:spLocks noChangeArrowheads="1"/>
          </p:cNvSpPr>
          <p:nvPr/>
        </p:nvSpPr>
        <p:spPr bwMode="auto">
          <a:xfrm>
            <a:off x="1143000" y="695325"/>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547843"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26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9890" name="Rectangle 1"/>
          <p:cNvSpPr txBox="1">
            <a:spLocks noGrp="1" noRot="1" noChangeAspect="1" noChangeArrowheads="1"/>
          </p:cNvSpPr>
          <p:nvPr>
            <p:ph type="sldImg"/>
          </p:nvPr>
        </p:nvSpPr>
        <p:spPr bwMode="auto">
          <a:xfrm>
            <a:off x="1143000" y="695325"/>
            <a:ext cx="4567238" cy="3424238"/>
          </a:xfrm>
          <a:solidFill>
            <a:srgbClr val="FFFFFF"/>
          </a:solidFill>
          <a:ln>
            <a:solidFill>
              <a:srgbClr val="000000"/>
            </a:solidFill>
            <a:miter lim="800000"/>
            <a:headEnd/>
            <a:tailEnd/>
          </a:ln>
        </p:spPr>
      </p:sp>
      <p:sp>
        <p:nvSpPr>
          <p:cNvPr id="549891" name="Rectangle 2"/>
          <p:cNvSpPr txBox="1">
            <a:spLocks noGrp="1" noChangeArrowheads="1"/>
          </p:cNvSpPr>
          <p:nvPr>
            <p:ph type="body" idx="1"/>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26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1938"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551939"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26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3986" name="Text Box 1"/>
          <p:cNvSpPr txBox="1">
            <a:spLocks noChangeArrowheads="1"/>
          </p:cNvSpPr>
          <p:nvPr/>
        </p:nvSpPr>
        <p:spPr bwMode="auto">
          <a:xfrm>
            <a:off x="1143000" y="695325"/>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553987"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26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6034" name="Rectangle 1"/>
          <p:cNvSpPr txBox="1">
            <a:spLocks noGrp="1" noRot="1" noChangeAspect="1" noChangeArrowheads="1"/>
          </p:cNvSpPr>
          <p:nvPr>
            <p:ph type="sldImg"/>
          </p:nvPr>
        </p:nvSpPr>
        <p:spPr bwMode="auto">
          <a:xfrm>
            <a:off x="1143000" y="695325"/>
            <a:ext cx="4567238" cy="3424238"/>
          </a:xfrm>
          <a:solidFill>
            <a:srgbClr val="FFFFFF"/>
          </a:solidFill>
          <a:ln>
            <a:solidFill>
              <a:srgbClr val="000000"/>
            </a:solidFill>
            <a:miter lim="800000"/>
            <a:headEnd/>
            <a:tailEnd/>
          </a:ln>
        </p:spPr>
      </p:sp>
      <p:sp>
        <p:nvSpPr>
          <p:cNvPr id="556035" name="Rectangle 2"/>
          <p:cNvSpPr txBox="1">
            <a:spLocks noGrp="1" noChangeArrowheads="1"/>
          </p:cNvSpPr>
          <p:nvPr>
            <p:ph type="body" idx="1"/>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26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8082" name="Rectangle 1"/>
          <p:cNvSpPr txBox="1">
            <a:spLocks noGrp="1" noRot="1" noChangeAspect="1" noChangeArrowheads="1"/>
          </p:cNvSpPr>
          <p:nvPr>
            <p:ph type="sldImg"/>
          </p:nvPr>
        </p:nvSpPr>
        <p:spPr bwMode="auto">
          <a:xfrm>
            <a:off x="1143000" y="695325"/>
            <a:ext cx="4567238" cy="3424238"/>
          </a:xfrm>
          <a:solidFill>
            <a:srgbClr val="FFFFFF"/>
          </a:solidFill>
          <a:ln>
            <a:solidFill>
              <a:srgbClr val="000000"/>
            </a:solidFill>
            <a:miter lim="800000"/>
            <a:headEnd/>
            <a:tailEnd/>
          </a:ln>
        </p:spPr>
      </p:sp>
      <p:sp>
        <p:nvSpPr>
          <p:cNvPr id="558083" name="Rectangle 2"/>
          <p:cNvSpPr txBox="1">
            <a:spLocks noGrp="1" noChangeArrowheads="1"/>
          </p:cNvSpPr>
          <p:nvPr>
            <p:ph type="body" idx="1"/>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26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0130"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560131"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26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2178"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562179"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26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4226" name="Text Box 1"/>
          <p:cNvSpPr txBox="1">
            <a:spLocks noChangeArrowheads="1"/>
          </p:cNvSpPr>
          <p:nvPr/>
        </p:nvSpPr>
        <p:spPr bwMode="auto">
          <a:xfrm>
            <a:off x="1143000" y="695325"/>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564227"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26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6274" name="Rectangle 1"/>
          <p:cNvSpPr txBox="1">
            <a:spLocks noGrp="1" noRot="1" noChangeAspect="1" noChangeArrowheads="1"/>
          </p:cNvSpPr>
          <p:nvPr>
            <p:ph type="sldImg"/>
          </p:nvPr>
        </p:nvSpPr>
        <p:spPr bwMode="auto">
          <a:xfrm>
            <a:off x="1143000" y="695325"/>
            <a:ext cx="4567238" cy="3424238"/>
          </a:xfrm>
          <a:solidFill>
            <a:srgbClr val="FFFFFF"/>
          </a:solidFill>
          <a:ln>
            <a:solidFill>
              <a:srgbClr val="000000"/>
            </a:solidFill>
            <a:miter lim="800000"/>
            <a:headEnd/>
            <a:tailEnd/>
          </a:ln>
        </p:spPr>
      </p:sp>
      <p:sp>
        <p:nvSpPr>
          <p:cNvPr id="566275" name="Rectangle 2"/>
          <p:cNvSpPr txBox="1">
            <a:spLocks noGrp="1" noChangeArrowheads="1"/>
          </p:cNvSpPr>
          <p:nvPr>
            <p:ph type="body" idx="1"/>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4"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69635"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27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8322"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568323"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27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0370"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570371"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27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2418" name="Rectangle 1"/>
          <p:cNvSpPr txBox="1">
            <a:spLocks noGrp="1" noRot="1" noChangeAspect="1" noChangeArrowheads="1"/>
          </p:cNvSpPr>
          <p:nvPr>
            <p:ph type="sldImg"/>
          </p:nvPr>
        </p:nvSpPr>
        <p:spPr bwMode="auto">
          <a:xfrm>
            <a:off x="1143000" y="695325"/>
            <a:ext cx="4567238" cy="3424238"/>
          </a:xfrm>
          <a:solidFill>
            <a:srgbClr val="FFFFFF"/>
          </a:solidFill>
          <a:ln>
            <a:solidFill>
              <a:srgbClr val="000000"/>
            </a:solidFill>
            <a:miter lim="800000"/>
            <a:headEnd/>
            <a:tailEnd/>
          </a:ln>
        </p:spPr>
      </p:sp>
      <p:sp>
        <p:nvSpPr>
          <p:cNvPr id="572419" name="Rectangle 2"/>
          <p:cNvSpPr txBox="1">
            <a:spLocks noGrp="1" noChangeArrowheads="1"/>
          </p:cNvSpPr>
          <p:nvPr>
            <p:ph type="body" idx="1"/>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27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4466"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574467"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27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6514"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576515"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27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8562"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578563"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27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0610" name="Text Box 1"/>
          <p:cNvSpPr txBox="1">
            <a:spLocks noChangeArrowheads="1"/>
          </p:cNvSpPr>
          <p:nvPr/>
        </p:nvSpPr>
        <p:spPr bwMode="auto">
          <a:xfrm>
            <a:off x="1143000" y="695325"/>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580611"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27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2658"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582659"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27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4706" name="Text Box 1"/>
          <p:cNvSpPr txBox="1">
            <a:spLocks noChangeArrowheads="1"/>
          </p:cNvSpPr>
          <p:nvPr/>
        </p:nvSpPr>
        <p:spPr bwMode="auto">
          <a:xfrm>
            <a:off x="1143000" y="695325"/>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584707"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27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6754"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586755"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Rectangle 1"/>
          <p:cNvSpPr txBox="1">
            <a:spLocks noGrp="1" noRot="1" noChangeAspect="1" noChangeArrowheads="1"/>
          </p:cNvSpPr>
          <p:nvPr>
            <p:ph type="sldImg"/>
          </p:nvPr>
        </p:nvSpPr>
        <p:spPr bwMode="auto">
          <a:xfrm>
            <a:off x="1143000" y="695325"/>
            <a:ext cx="4567238" cy="3424238"/>
          </a:xfrm>
          <a:solidFill>
            <a:srgbClr val="FFFFFF"/>
          </a:solidFill>
          <a:ln>
            <a:solidFill>
              <a:srgbClr val="000000"/>
            </a:solidFill>
            <a:miter lim="800000"/>
            <a:headEnd/>
            <a:tailEnd/>
          </a:ln>
        </p:spPr>
      </p:sp>
      <p:sp>
        <p:nvSpPr>
          <p:cNvPr id="71683" name="Rectangle 2"/>
          <p:cNvSpPr txBox="1">
            <a:spLocks noGrp="1" noChangeArrowheads="1"/>
          </p:cNvSpPr>
          <p:nvPr>
            <p:ph type="body" idx="1"/>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28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8802" name="Rectangle 1"/>
          <p:cNvSpPr txBox="1">
            <a:spLocks noGrp="1" noRot="1" noChangeAspect="1" noChangeArrowheads="1"/>
          </p:cNvSpPr>
          <p:nvPr>
            <p:ph type="sldImg"/>
          </p:nvPr>
        </p:nvSpPr>
        <p:spPr bwMode="auto">
          <a:xfrm>
            <a:off x="1143000" y="695325"/>
            <a:ext cx="4567238" cy="3424238"/>
          </a:xfrm>
          <a:solidFill>
            <a:srgbClr val="FFFFFF"/>
          </a:solidFill>
          <a:ln>
            <a:solidFill>
              <a:srgbClr val="000000"/>
            </a:solidFill>
            <a:miter lim="800000"/>
            <a:headEnd/>
            <a:tailEnd/>
          </a:ln>
        </p:spPr>
      </p:sp>
      <p:sp>
        <p:nvSpPr>
          <p:cNvPr id="588803" name="Rectangle 2"/>
          <p:cNvSpPr txBox="1">
            <a:spLocks noGrp="1" noChangeArrowheads="1"/>
          </p:cNvSpPr>
          <p:nvPr>
            <p:ph type="body" idx="1"/>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28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0850"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590851"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28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2898"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592899"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28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4946" name="Text Box 1"/>
          <p:cNvSpPr txBox="1">
            <a:spLocks noChangeArrowheads="1"/>
          </p:cNvSpPr>
          <p:nvPr/>
        </p:nvSpPr>
        <p:spPr bwMode="auto">
          <a:xfrm>
            <a:off x="1143000" y="685800"/>
            <a:ext cx="4573588" cy="3430588"/>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594947"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28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6994"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596995"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28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9042"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599043"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28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1090" name="Text Box 1"/>
          <p:cNvSpPr txBox="1">
            <a:spLocks noChangeArrowheads="1"/>
          </p:cNvSpPr>
          <p:nvPr/>
        </p:nvSpPr>
        <p:spPr bwMode="auto">
          <a:xfrm>
            <a:off x="1143000" y="685800"/>
            <a:ext cx="4573588" cy="3430588"/>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601091"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28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3138" name="Text Box 1"/>
          <p:cNvSpPr txBox="1">
            <a:spLocks noChangeArrowheads="1"/>
          </p:cNvSpPr>
          <p:nvPr/>
        </p:nvSpPr>
        <p:spPr bwMode="auto">
          <a:xfrm>
            <a:off x="1143000" y="685800"/>
            <a:ext cx="4573588" cy="3430588"/>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603139"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28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5186" name="Text Box 1"/>
          <p:cNvSpPr txBox="1">
            <a:spLocks noChangeArrowheads="1"/>
          </p:cNvSpPr>
          <p:nvPr/>
        </p:nvSpPr>
        <p:spPr bwMode="auto">
          <a:xfrm>
            <a:off x="1143000" y="685800"/>
            <a:ext cx="4573588" cy="3430588"/>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605187"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28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7234" name="Text Box 1"/>
          <p:cNvSpPr txBox="1">
            <a:spLocks noChangeArrowheads="1"/>
          </p:cNvSpPr>
          <p:nvPr/>
        </p:nvSpPr>
        <p:spPr bwMode="auto">
          <a:xfrm>
            <a:off x="1143000" y="685800"/>
            <a:ext cx="4573588" cy="3430588"/>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607235"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30" name="Rectangle 1"/>
          <p:cNvSpPr txBox="1">
            <a:spLocks noGrp="1" noRot="1" noChangeAspect="1" noChangeArrowheads="1"/>
          </p:cNvSpPr>
          <p:nvPr>
            <p:ph type="sldImg"/>
          </p:nvPr>
        </p:nvSpPr>
        <p:spPr bwMode="auto">
          <a:xfrm>
            <a:off x="1143000" y="695325"/>
            <a:ext cx="4567238" cy="3424238"/>
          </a:xfrm>
          <a:solidFill>
            <a:srgbClr val="FFFFFF"/>
          </a:solidFill>
          <a:ln>
            <a:solidFill>
              <a:srgbClr val="000000"/>
            </a:solidFill>
            <a:miter lim="800000"/>
            <a:headEnd/>
            <a:tailEnd/>
          </a:ln>
        </p:spPr>
      </p:sp>
      <p:sp>
        <p:nvSpPr>
          <p:cNvPr id="73731" name="Rectangle 2"/>
          <p:cNvSpPr txBox="1">
            <a:spLocks noGrp="1" noChangeArrowheads="1"/>
          </p:cNvSpPr>
          <p:nvPr>
            <p:ph type="body" idx="1"/>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29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9282" name="Text Box 1"/>
          <p:cNvSpPr txBox="1">
            <a:spLocks noChangeArrowheads="1"/>
          </p:cNvSpPr>
          <p:nvPr/>
        </p:nvSpPr>
        <p:spPr bwMode="auto">
          <a:xfrm>
            <a:off x="1143000" y="685800"/>
            <a:ext cx="4573588" cy="3430588"/>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609283"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29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1330" name="Text Box 1"/>
          <p:cNvSpPr txBox="1">
            <a:spLocks noChangeArrowheads="1"/>
          </p:cNvSpPr>
          <p:nvPr/>
        </p:nvSpPr>
        <p:spPr bwMode="auto">
          <a:xfrm>
            <a:off x="1143000" y="685800"/>
            <a:ext cx="4573588" cy="3430588"/>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611331"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29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3378"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613379"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29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5426"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615427"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29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7474" name="Text Box 1"/>
          <p:cNvSpPr txBox="1">
            <a:spLocks noChangeArrowheads="1"/>
          </p:cNvSpPr>
          <p:nvPr/>
        </p:nvSpPr>
        <p:spPr bwMode="auto">
          <a:xfrm>
            <a:off x="1143000" y="685800"/>
            <a:ext cx="4573588" cy="3430588"/>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617475"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29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9522"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619523"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29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1570" name="Text Box 1"/>
          <p:cNvSpPr txBox="1">
            <a:spLocks noChangeArrowheads="1"/>
          </p:cNvSpPr>
          <p:nvPr/>
        </p:nvSpPr>
        <p:spPr bwMode="auto">
          <a:xfrm>
            <a:off x="1143000" y="685800"/>
            <a:ext cx="4573588" cy="3430588"/>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621571"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29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3618"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623619"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29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5666"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625667"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29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7714"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627715"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20483" name="Rectangle 2"/>
          <p:cNvSpPr txBox="1">
            <a:spLocks noGrp="1" noChangeArrowheads="1"/>
          </p:cNvSpPr>
          <p:nvPr>
            <p:ph type="body"/>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1"/>
          <p:cNvSpPr txBox="1">
            <a:spLocks noGrp="1" noRot="1" noChangeAspect="1" noChangeArrowheads="1"/>
          </p:cNvSpPr>
          <p:nvPr>
            <p:ph type="sldImg"/>
          </p:nvPr>
        </p:nvSpPr>
        <p:spPr bwMode="auto">
          <a:xfrm>
            <a:off x="1143000" y="695325"/>
            <a:ext cx="4567238" cy="3424238"/>
          </a:xfrm>
          <a:solidFill>
            <a:srgbClr val="FFFFFF"/>
          </a:solidFill>
          <a:ln>
            <a:solidFill>
              <a:srgbClr val="000000"/>
            </a:solidFill>
            <a:miter lim="800000"/>
            <a:headEnd/>
            <a:tailEnd/>
          </a:ln>
        </p:spPr>
      </p:sp>
      <p:sp>
        <p:nvSpPr>
          <p:cNvPr id="75779" name="Rectangle 2"/>
          <p:cNvSpPr txBox="1">
            <a:spLocks noGrp="1" noChangeArrowheads="1"/>
          </p:cNvSpPr>
          <p:nvPr>
            <p:ph type="body" idx="1"/>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30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9762"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629763"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30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1810"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631811"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30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3858"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633859"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30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5906" name="Text Box 1"/>
          <p:cNvSpPr txBox="1">
            <a:spLocks noChangeArrowheads="1"/>
          </p:cNvSpPr>
          <p:nvPr/>
        </p:nvSpPr>
        <p:spPr bwMode="auto">
          <a:xfrm>
            <a:off x="1143000" y="685800"/>
            <a:ext cx="4573588" cy="3430588"/>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635907"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30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7954"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637955"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30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0002"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640003"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30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2050" name="Text Box 1"/>
          <p:cNvSpPr txBox="1">
            <a:spLocks noChangeArrowheads="1"/>
          </p:cNvSpPr>
          <p:nvPr/>
        </p:nvSpPr>
        <p:spPr bwMode="auto">
          <a:xfrm>
            <a:off x="1143000" y="685800"/>
            <a:ext cx="4573588" cy="3430588"/>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642051"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30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4098" name="Text Box 1"/>
          <p:cNvSpPr txBox="1">
            <a:spLocks noChangeArrowheads="1"/>
          </p:cNvSpPr>
          <p:nvPr/>
        </p:nvSpPr>
        <p:spPr bwMode="auto">
          <a:xfrm>
            <a:off x="1143000" y="685800"/>
            <a:ext cx="4573588" cy="3430588"/>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644099"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30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6146"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646147"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30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8194" name="Text Box 1"/>
          <p:cNvSpPr txBox="1">
            <a:spLocks noChangeArrowheads="1"/>
          </p:cNvSpPr>
          <p:nvPr/>
        </p:nvSpPr>
        <p:spPr bwMode="auto">
          <a:xfrm>
            <a:off x="1143000" y="685800"/>
            <a:ext cx="4573588" cy="3430588"/>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648195"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6" name="Rectangle 1"/>
          <p:cNvSpPr txBox="1">
            <a:spLocks noGrp="1" noRot="1" noChangeAspect="1" noChangeArrowheads="1"/>
          </p:cNvSpPr>
          <p:nvPr>
            <p:ph type="sldImg"/>
          </p:nvPr>
        </p:nvSpPr>
        <p:spPr bwMode="auto">
          <a:xfrm>
            <a:off x="1143000" y="695325"/>
            <a:ext cx="4567238" cy="3424238"/>
          </a:xfrm>
          <a:solidFill>
            <a:srgbClr val="FFFFFF"/>
          </a:solidFill>
          <a:ln>
            <a:solidFill>
              <a:srgbClr val="000000"/>
            </a:solidFill>
            <a:miter lim="800000"/>
            <a:headEnd/>
            <a:tailEnd/>
          </a:ln>
        </p:spPr>
      </p:sp>
      <p:sp>
        <p:nvSpPr>
          <p:cNvPr id="77827" name="Rectangle 2"/>
          <p:cNvSpPr txBox="1">
            <a:spLocks noGrp="1" noChangeArrowheads="1"/>
          </p:cNvSpPr>
          <p:nvPr>
            <p:ph type="body" idx="1"/>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3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0242" name="Text Box 1"/>
          <p:cNvSpPr txBox="1">
            <a:spLocks noChangeArrowheads="1"/>
          </p:cNvSpPr>
          <p:nvPr/>
        </p:nvSpPr>
        <p:spPr bwMode="auto">
          <a:xfrm>
            <a:off x="1143000" y="685800"/>
            <a:ext cx="4573588" cy="3430588"/>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650243"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3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2290" name="Text Box 1"/>
          <p:cNvSpPr txBox="1">
            <a:spLocks noChangeArrowheads="1"/>
          </p:cNvSpPr>
          <p:nvPr/>
        </p:nvSpPr>
        <p:spPr bwMode="auto">
          <a:xfrm>
            <a:off x="1143000" y="685800"/>
            <a:ext cx="4573588" cy="3430588"/>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652291"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3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4338" name="Text Box 1"/>
          <p:cNvSpPr txBox="1">
            <a:spLocks noChangeArrowheads="1"/>
          </p:cNvSpPr>
          <p:nvPr/>
        </p:nvSpPr>
        <p:spPr bwMode="auto">
          <a:xfrm>
            <a:off x="1143000" y="685800"/>
            <a:ext cx="4573588" cy="3430588"/>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654339"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3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6386" name="Text Box 1"/>
          <p:cNvSpPr txBox="1">
            <a:spLocks noChangeArrowheads="1"/>
          </p:cNvSpPr>
          <p:nvPr/>
        </p:nvSpPr>
        <p:spPr bwMode="auto">
          <a:xfrm>
            <a:off x="1143000" y="685800"/>
            <a:ext cx="4573588" cy="3430588"/>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656387"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3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8434" name="Text Box 1"/>
          <p:cNvSpPr txBox="1">
            <a:spLocks noChangeArrowheads="1"/>
          </p:cNvSpPr>
          <p:nvPr/>
        </p:nvSpPr>
        <p:spPr bwMode="auto">
          <a:xfrm>
            <a:off x="1143000" y="685800"/>
            <a:ext cx="4573588" cy="3430588"/>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658435"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3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0482" name="Text Box 1"/>
          <p:cNvSpPr txBox="1">
            <a:spLocks noChangeArrowheads="1"/>
          </p:cNvSpPr>
          <p:nvPr/>
        </p:nvSpPr>
        <p:spPr bwMode="auto">
          <a:xfrm>
            <a:off x="1143000" y="685800"/>
            <a:ext cx="4573588" cy="3430588"/>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660483"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3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2530" name="Text Box 1"/>
          <p:cNvSpPr txBox="1">
            <a:spLocks noChangeArrowheads="1"/>
          </p:cNvSpPr>
          <p:nvPr/>
        </p:nvSpPr>
        <p:spPr bwMode="auto">
          <a:xfrm>
            <a:off x="1143000" y="685800"/>
            <a:ext cx="4573588" cy="3430588"/>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662531"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3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4578" name="Text Box 1"/>
          <p:cNvSpPr txBox="1">
            <a:spLocks noChangeArrowheads="1"/>
          </p:cNvSpPr>
          <p:nvPr/>
        </p:nvSpPr>
        <p:spPr bwMode="auto">
          <a:xfrm>
            <a:off x="1143000" y="685800"/>
            <a:ext cx="4573588" cy="3430588"/>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664579"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3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6626" name="Text Box 1"/>
          <p:cNvSpPr txBox="1">
            <a:spLocks noChangeArrowheads="1"/>
          </p:cNvSpPr>
          <p:nvPr/>
        </p:nvSpPr>
        <p:spPr bwMode="auto">
          <a:xfrm>
            <a:off x="1143000" y="685800"/>
            <a:ext cx="4573588" cy="3430588"/>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666627"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3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8674" name="Text Box 1"/>
          <p:cNvSpPr txBox="1">
            <a:spLocks noChangeArrowheads="1"/>
          </p:cNvSpPr>
          <p:nvPr/>
        </p:nvSpPr>
        <p:spPr bwMode="auto">
          <a:xfrm>
            <a:off x="1143000" y="685800"/>
            <a:ext cx="4573588" cy="3430588"/>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668675"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874" name="Rectangle 1"/>
          <p:cNvSpPr txBox="1">
            <a:spLocks noGrp="1" noRot="1" noChangeAspect="1" noChangeArrowheads="1"/>
          </p:cNvSpPr>
          <p:nvPr>
            <p:ph type="sldImg"/>
          </p:nvPr>
        </p:nvSpPr>
        <p:spPr bwMode="auto">
          <a:xfrm>
            <a:off x="1143000" y="695325"/>
            <a:ext cx="4567238" cy="3424238"/>
          </a:xfrm>
          <a:solidFill>
            <a:srgbClr val="FFFFFF"/>
          </a:solidFill>
          <a:ln>
            <a:solidFill>
              <a:srgbClr val="000000"/>
            </a:solidFill>
            <a:miter lim="800000"/>
            <a:headEnd/>
            <a:tailEnd/>
          </a:ln>
        </p:spPr>
      </p:sp>
      <p:sp>
        <p:nvSpPr>
          <p:cNvPr id="79875" name="Rectangle 2"/>
          <p:cNvSpPr txBox="1">
            <a:spLocks noGrp="1" noChangeArrowheads="1"/>
          </p:cNvSpPr>
          <p:nvPr>
            <p:ph type="body" idx="1"/>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3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0722" name="Text Box 1"/>
          <p:cNvSpPr txBox="1">
            <a:spLocks noChangeArrowheads="1"/>
          </p:cNvSpPr>
          <p:nvPr/>
        </p:nvSpPr>
        <p:spPr bwMode="auto">
          <a:xfrm>
            <a:off x="1143000" y="685800"/>
            <a:ext cx="4573588" cy="3430588"/>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670723"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3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2770"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672771"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3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4818" name="Text Box 1"/>
          <p:cNvSpPr txBox="1">
            <a:spLocks noChangeArrowheads="1"/>
          </p:cNvSpPr>
          <p:nvPr/>
        </p:nvSpPr>
        <p:spPr bwMode="auto">
          <a:xfrm>
            <a:off x="1143000" y="685800"/>
            <a:ext cx="4573588" cy="3430588"/>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674819"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3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6866" name="Text Box 1"/>
          <p:cNvSpPr txBox="1">
            <a:spLocks noChangeArrowheads="1"/>
          </p:cNvSpPr>
          <p:nvPr/>
        </p:nvSpPr>
        <p:spPr bwMode="auto">
          <a:xfrm>
            <a:off x="1143000" y="685800"/>
            <a:ext cx="4573588" cy="3430588"/>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676867"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3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8914" name="Text Box 1"/>
          <p:cNvSpPr txBox="1">
            <a:spLocks noChangeArrowheads="1"/>
          </p:cNvSpPr>
          <p:nvPr/>
        </p:nvSpPr>
        <p:spPr bwMode="auto">
          <a:xfrm>
            <a:off x="1143000" y="685800"/>
            <a:ext cx="4573588" cy="3430588"/>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678915"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3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0962" name="Text Box 1"/>
          <p:cNvSpPr txBox="1">
            <a:spLocks noChangeArrowheads="1"/>
          </p:cNvSpPr>
          <p:nvPr/>
        </p:nvSpPr>
        <p:spPr bwMode="auto">
          <a:xfrm>
            <a:off x="1143000" y="685800"/>
            <a:ext cx="4573588" cy="3430588"/>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680963"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3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3010" name="Text Box 1"/>
          <p:cNvSpPr txBox="1">
            <a:spLocks noChangeArrowheads="1"/>
          </p:cNvSpPr>
          <p:nvPr/>
        </p:nvSpPr>
        <p:spPr bwMode="auto">
          <a:xfrm>
            <a:off x="1143000" y="685800"/>
            <a:ext cx="4573588" cy="3430588"/>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683011"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3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5058" name="Text Box 1"/>
          <p:cNvSpPr txBox="1">
            <a:spLocks noChangeArrowheads="1"/>
          </p:cNvSpPr>
          <p:nvPr/>
        </p:nvSpPr>
        <p:spPr bwMode="auto">
          <a:xfrm>
            <a:off x="1143000" y="685800"/>
            <a:ext cx="4573588" cy="3430588"/>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685059"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3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7106"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687107"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3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9154"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689155"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22" name="Rectangle 1"/>
          <p:cNvSpPr txBox="1">
            <a:spLocks noGrp="1" noRot="1" noChangeAspect="1" noChangeArrowheads="1"/>
          </p:cNvSpPr>
          <p:nvPr>
            <p:ph type="sldImg"/>
          </p:nvPr>
        </p:nvSpPr>
        <p:spPr bwMode="auto">
          <a:xfrm>
            <a:off x="1143000" y="695325"/>
            <a:ext cx="4567238" cy="3424238"/>
          </a:xfrm>
          <a:solidFill>
            <a:srgbClr val="FFFFFF"/>
          </a:solidFill>
          <a:ln>
            <a:solidFill>
              <a:srgbClr val="000000"/>
            </a:solidFill>
            <a:miter lim="800000"/>
            <a:headEnd/>
            <a:tailEnd/>
          </a:ln>
        </p:spPr>
      </p:sp>
      <p:sp>
        <p:nvSpPr>
          <p:cNvPr id="81923" name="Rectangle 2"/>
          <p:cNvSpPr txBox="1">
            <a:spLocks noGrp="1" noChangeArrowheads="1"/>
          </p:cNvSpPr>
          <p:nvPr>
            <p:ph type="body" idx="1"/>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3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1202" name="Text Box 1"/>
          <p:cNvSpPr txBox="1">
            <a:spLocks noChangeArrowheads="1"/>
          </p:cNvSpPr>
          <p:nvPr/>
        </p:nvSpPr>
        <p:spPr bwMode="auto">
          <a:xfrm>
            <a:off x="1143000" y="685800"/>
            <a:ext cx="4573588" cy="3430588"/>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691203"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3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3250"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693251"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3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5298" name="Text Box 1"/>
          <p:cNvSpPr txBox="1">
            <a:spLocks noChangeArrowheads="1"/>
          </p:cNvSpPr>
          <p:nvPr/>
        </p:nvSpPr>
        <p:spPr bwMode="auto">
          <a:xfrm>
            <a:off x="1143000" y="685800"/>
            <a:ext cx="4573588" cy="3430588"/>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695299"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3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7346" name="Text Box 1"/>
          <p:cNvSpPr txBox="1">
            <a:spLocks noChangeArrowheads="1"/>
          </p:cNvSpPr>
          <p:nvPr/>
        </p:nvSpPr>
        <p:spPr bwMode="auto">
          <a:xfrm>
            <a:off x="1143000" y="685800"/>
            <a:ext cx="4573588" cy="3430588"/>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697347"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3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9394"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699395"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3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1442" name="Text Box 1"/>
          <p:cNvSpPr txBox="1">
            <a:spLocks noChangeArrowheads="1"/>
          </p:cNvSpPr>
          <p:nvPr/>
        </p:nvSpPr>
        <p:spPr bwMode="auto">
          <a:xfrm>
            <a:off x="1143000" y="685800"/>
            <a:ext cx="4573588" cy="3430588"/>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701443"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3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3490" name="Text Box 1"/>
          <p:cNvSpPr txBox="1">
            <a:spLocks noChangeArrowheads="1"/>
          </p:cNvSpPr>
          <p:nvPr/>
        </p:nvSpPr>
        <p:spPr bwMode="auto">
          <a:xfrm>
            <a:off x="1143000" y="685800"/>
            <a:ext cx="4573588" cy="3430588"/>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703491"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3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5538"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705539"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3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7586"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707587"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3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9634" name="Text Box 1"/>
          <p:cNvSpPr txBox="1">
            <a:spLocks noChangeArrowheads="1"/>
          </p:cNvSpPr>
          <p:nvPr/>
        </p:nvSpPr>
        <p:spPr bwMode="auto">
          <a:xfrm>
            <a:off x="1143000" y="685800"/>
            <a:ext cx="4573588" cy="3430588"/>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709635"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970" name="Rectangle 1"/>
          <p:cNvSpPr txBox="1">
            <a:spLocks noGrp="1" noRot="1" noChangeAspect="1" noChangeArrowheads="1"/>
          </p:cNvSpPr>
          <p:nvPr>
            <p:ph type="sldImg"/>
          </p:nvPr>
        </p:nvSpPr>
        <p:spPr bwMode="auto">
          <a:xfrm>
            <a:off x="1143000" y="695325"/>
            <a:ext cx="4567238" cy="3424238"/>
          </a:xfrm>
          <a:solidFill>
            <a:srgbClr val="FFFFFF"/>
          </a:solidFill>
          <a:ln>
            <a:solidFill>
              <a:srgbClr val="000000"/>
            </a:solidFill>
            <a:miter lim="800000"/>
            <a:headEnd/>
            <a:tailEnd/>
          </a:ln>
        </p:spPr>
      </p:sp>
      <p:sp>
        <p:nvSpPr>
          <p:cNvPr id="83971" name="Rectangle 2"/>
          <p:cNvSpPr txBox="1">
            <a:spLocks noGrp="1" noChangeArrowheads="1"/>
          </p:cNvSpPr>
          <p:nvPr>
            <p:ph type="body" idx="1"/>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3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1682" name="Text Box 1"/>
          <p:cNvSpPr txBox="1">
            <a:spLocks noChangeArrowheads="1"/>
          </p:cNvSpPr>
          <p:nvPr/>
        </p:nvSpPr>
        <p:spPr bwMode="auto">
          <a:xfrm>
            <a:off x="1143000" y="685800"/>
            <a:ext cx="4573588" cy="3430588"/>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711683"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3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3730" name="Text Box 1"/>
          <p:cNvSpPr txBox="1">
            <a:spLocks noChangeArrowheads="1"/>
          </p:cNvSpPr>
          <p:nvPr/>
        </p:nvSpPr>
        <p:spPr bwMode="auto">
          <a:xfrm>
            <a:off x="1143000" y="685800"/>
            <a:ext cx="4573588"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713731" name="Rectangle 2"/>
          <p:cNvSpPr txBox="1">
            <a:spLocks noGrp="1" noChangeArrowheads="1"/>
          </p:cNvSpPr>
          <p:nvPr>
            <p:ph type="body"/>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3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5778" name="Rectangle 1"/>
          <p:cNvSpPr txBox="1">
            <a:spLocks noGrp="1" noRot="1" noChangeAspect="1" noChangeArrowheads="1"/>
          </p:cNvSpPr>
          <p:nvPr>
            <p:ph type="sldImg"/>
          </p:nvPr>
        </p:nvSpPr>
        <p:spPr bwMode="auto">
          <a:xfrm>
            <a:off x="1144588" y="695325"/>
            <a:ext cx="4568825" cy="3427413"/>
          </a:xfrm>
          <a:solidFill>
            <a:srgbClr val="FFFFFF"/>
          </a:solidFill>
          <a:ln>
            <a:solidFill>
              <a:srgbClr val="000000"/>
            </a:solidFill>
            <a:miter lim="800000"/>
            <a:headEnd/>
            <a:tailEnd/>
          </a:ln>
        </p:spPr>
      </p:sp>
      <p:sp>
        <p:nvSpPr>
          <p:cNvPr id="715779" name="Rectangle 2"/>
          <p:cNvSpPr txBox="1">
            <a:spLocks noGrp="1" noChangeArrowheads="1"/>
          </p:cNvSpPr>
          <p:nvPr>
            <p:ph type="body" idx="1"/>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3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826" name="Text Box 1"/>
          <p:cNvSpPr txBox="1">
            <a:spLocks noChangeArrowheads="1"/>
          </p:cNvSpPr>
          <p:nvPr/>
        </p:nvSpPr>
        <p:spPr bwMode="auto">
          <a:xfrm>
            <a:off x="1143000" y="685800"/>
            <a:ext cx="4573588"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717827" name="Rectangle 2"/>
          <p:cNvSpPr txBox="1">
            <a:spLocks noGrp="1" noChangeArrowheads="1"/>
          </p:cNvSpPr>
          <p:nvPr>
            <p:ph type="body"/>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3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9874" name="Rectangle 1"/>
          <p:cNvSpPr txBox="1">
            <a:spLocks noGrp="1" noRot="1" noChangeAspect="1" noChangeArrowheads="1"/>
          </p:cNvSpPr>
          <p:nvPr>
            <p:ph type="sldImg"/>
          </p:nvPr>
        </p:nvSpPr>
        <p:spPr bwMode="auto">
          <a:xfrm>
            <a:off x="1144588" y="695325"/>
            <a:ext cx="4568825" cy="3427413"/>
          </a:xfrm>
          <a:solidFill>
            <a:srgbClr val="FFFFFF"/>
          </a:solidFill>
          <a:ln>
            <a:solidFill>
              <a:srgbClr val="000000"/>
            </a:solidFill>
            <a:miter lim="800000"/>
            <a:headEnd/>
            <a:tailEnd/>
          </a:ln>
        </p:spPr>
      </p:sp>
      <p:sp>
        <p:nvSpPr>
          <p:cNvPr id="719875" name="Rectangle 2"/>
          <p:cNvSpPr txBox="1">
            <a:spLocks noGrp="1" noChangeArrowheads="1"/>
          </p:cNvSpPr>
          <p:nvPr>
            <p:ph type="body" idx="1"/>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3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1922" name="Text Box 1"/>
          <p:cNvSpPr txBox="1">
            <a:spLocks noChangeArrowheads="1"/>
          </p:cNvSpPr>
          <p:nvPr/>
        </p:nvSpPr>
        <p:spPr bwMode="auto">
          <a:xfrm>
            <a:off x="1143000" y="685800"/>
            <a:ext cx="4573588"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721923" name="Rectangle 2"/>
          <p:cNvSpPr txBox="1">
            <a:spLocks noGrp="1" noChangeArrowheads="1"/>
          </p:cNvSpPr>
          <p:nvPr>
            <p:ph type="body"/>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3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3970" name="Rectangle 1"/>
          <p:cNvSpPr txBox="1">
            <a:spLocks noGrp="1" noRot="1" noChangeAspect="1" noChangeArrowheads="1"/>
          </p:cNvSpPr>
          <p:nvPr>
            <p:ph type="sldImg"/>
          </p:nvPr>
        </p:nvSpPr>
        <p:spPr bwMode="auto">
          <a:xfrm>
            <a:off x="1144588" y="695325"/>
            <a:ext cx="4568825" cy="3427413"/>
          </a:xfrm>
          <a:solidFill>
            <a:srgbClr val="FFFFFF"/>
          </a:solidFill>
          <a:ln>
            <a:solidFill>
              <a:srgbClr val="000000"/>
            </a:solidFill>
            <a:miter lim="800000"/>
            <a:headEnd/>
            <a:tailEnd/>
          </a:ln>
        </p:spPr>
      </p:sp>
      <p:sp>
        <p:nvSpPr>
          <p:cNvPr id="723971" name="Rectangle 2"/>
          <p:cNvSpPr txBox="1">
            <a:spLocks noGrp="1" noChangeArrowheads="1"/>
          </p:cNvSpPr>
          <p:nvPr>
            <p:ph type="body" idx="1"/>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3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6018" name="Rectangle 1"/>
          <p:cNvSpPr txBox="1">
            <a:spLocks noGrp="1" noRot="1" noChangeAspect="1" noChangeArrowheads="1"/>
          </p:cNvSpPr>
          <p:nvPr>
            <p:ph type="sldImg"/>
          </p:nvPr>
        </p:nvSpPr>
        <p:spPr bwMode="auto">
          <a:xfrm>
            <a:off x="1144588" y="695325"/>
            <a:ext cx="4567237" cy="3425825"/>
          </a:xfrm>
          <a:solidFill>
            <a:srgbClr val="FFFFFF"/>
          </a:solidFill>
          <a:ln>
            <a:solidFill>
              <a:srgbClr val="000000"/>
            </a:solidFill>
            <a:miter lim="800000"/>
            <a:headEnd/>
            <a:tailEnd/>
          </a:ln>
        </p:spPr>
      </p:sp>
      <p:sp>
        <p:nvSpPr>
          <p:cNvPr id="726019" name="Rectangle 2"/>
          <p:cNvSpPr txBox="1">
            <a:spLocks noGrp="1" noChangeArrowheads="1"/>
          </p:cNvSpPr>
          <p:nvPr>
            <p:ph type="body" idx="1"/>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3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8066" name="Rectangle 1"/>
          <p:cNvSpPr txBox="1">
            <a:spLocks noGrp="1" noRot="1" noChangeAspect="1" noChangeArrowheads="1"/>
          </p:cNvSpPr>
          <p:nvPr>
            <p:ph type="sldImg"/>
          </p:nvPr>
        </p:nvSpPr>
        <p:spPr bwMode="auto">
          <a:xfrm>
            <a:off x="1144588" y="695325"/>
            <a:ext cx="4568825" cy="3427413"/>
          </a:xfrm>
          <a:solidFill>
            <a:srgbClr val="FFFFFF"/>
          </a:solidFill>
          <a:ln>
            <a:solidFill>
              <a:srgbClr val="000000"/>
            </a:solidFill>
            <a:miter lim="800000"/>
            <a:headEnd/>
            <a:tailEnd/>
          </a:ln>
        </p:spPr>
      </p:sp>
      <p:sp>
        <p:nvSpPr>
          <p:cNvPr id="728067" name="Rectangle 2"/>
          <p:cNvSpPr txBox="1">
            <a:spLocks noGrp="1" noChangeArrowheads="1"/>
          </p:cNvSpPr>
          <p:nvPr>
            <p:ph type="body" idx="1"/>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3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0114" name="Rectangle 1"/>
          <p:cNvSpPr txBox="1">
            <a:spLocks noGrp="1" noRot="1" noChangeAspect="1" noChangeArrowheads="1"/>
          </p:cNvSpPr>
          <p:nvPr>
            <p:ph type="sldImg"/>
          </p:nvPr>
        </p:nvSpPr>
        <p:spPr bwMode="auto">
          <a:xfrm>
            <a:off x="1144588" y="695325"/>
            <a:ext cx="4568825" cy="3427413"/>
          </a:xfrm>
          <a:solidFill>
            <a:srgbClr val="FFFFFF"/>
          </a:solidFill>
          <a:ln>
            <a:solidFill>
              <a:srgbClr val="000000"/>
            </a:solidFill>
            <a:miter lim="800000"/>
            <a:headEnd/>
            <a:tailEnd/>
          </a:ln>
        </p:spPr>
      </p:sp>
      <p:sp>
        <p:nvSpPr>
          <p:cNvPr id="730115" name="Rectangle 2"/>
          <p:cNvSpPr txBox="1">
            <a:spLocks noGrp="1" noChangeArrowheads="1"/>
          </p:cNvSpPr>
          <p:nvPr>
            <p:ph type="body" idx="1"/>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6018" name="Rectangle 1"/>
          <p:cNvSpPr txBox="1">
            <a:spLocks noGrp="1" noRot="1" noChangeAspect="1" noChangeArrowheads="1"/>
          </p:cNvSpPr>
          <p:nvPr>
            <p:ph type="sldImg"/>
          </p:nvPr>
        </p:nvSpPr>
        <p:spPr bwMode="auto">
          <a:xfrm>
            <a:off x="1143000" y="695325"/>
            <a:ext cx="4567238" cy="3424238"/>
          </a:xfrm>
          <a:solidFill>
            <a:srgbClr val="FFFFFF"/>
          </a:solidFill>
          <a:ln>
            <a:solidFill>
              <a:srgbClr val="000000"/>
            </a:solidFill>
            <a:miter lim="800000"/>
            <a:headEnd/>
            <a:tailEnd/>
          </a:ln>
        </p:spPr>
      </p:sp>
      <p:sp>
        <p:nvSpPr>
          <p:cNvPr id="86019" name="Rectangle 2"/>
          <p:cNvSpPr txBox="1">
            <a:spLocks noGrp="1" noChangeArrowheads="1"/>
          </p:cNvSpPr>
          <p:nvPr>
            <p:ph type="body" idx="1"/>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3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2162" name="Rectangle 1"/>
          <p:cNvSpPr txBox="1">
            <a:spLocks noGrp="1" noRot="1" noChangeAspect="1" noChangeArrowheads="1"/>
          </p:cNvSpPr>
          <p:nvPr>
            <p:ph type="sldImg"/>
          </p:nvPr>
        </p:nvSpPr>
        <p:spPr bwMode="auto">
          <a:xfrm>
            <a:off x="1144588" y="695325"/>
            <a:ext cx="4568825" cy="3427413"/>
          </a:xfrm>
          <a:solidFill>
            <a:srgbClr val="FFFFFF"/>
          </a:solidFill>
          <a:ln>
            <a:solidFill>
              <a:srgbClr val="000000"/>
            </a:solidFill>
            <a:miter lim="800000"/>
            <a:headEnd/>
            <a:tailEnd/>
          </a:ln>
        </p:spPr>
      </p:sp>
      <p:sp>
        <p:nvSpPr>
          <p:cNvPr id="732163" name="Rectangle 2"/>
          <p:cNvSpPr txBox="1">
            <a:spLocks noGrp="1" noChangeArrowheads="1"/>
          </p:cNvSpPr>
          <p:nvPr>
            <p:ph type="body" idx="1"/>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3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4210" name="Rectangle 1"/>
          <p:cNvSpPr txBox="1">
            <a:spLocks noGrp="1" noRot="1" noChangeAspect="1" noChangeArrowheads="1"/>
          </p:cNvSpPr>
          <p:nvPr>
            <p:ph type="sldImg"/>
          </p:nvPr>
        </p:nvSpPr>
        <p:spPr bwMode="auto">
          <a:xfrm>
            <a:off x="1144588" y="695325"/>
            <a:ext cx="4568825" cy="3427413"/>
          </a:xfrm>
          <a:solidFill>
            <a:srgbClr val="FFFFFF"/>
          </a:solidFill>
          <a:ln>
            <a:solidFill>
              <a:srgbClr val="000000"/>
            </a:solidFill>
            <a:miter lim="800000"/>
            <a:headEnd/>
            <a:tailEnd/>
          </a:ln>
        </p:spPr>
      </p:sp>
      <p:sp>
        <p:nvSpPr>
          <p:cNvPr id="734211" name="Rectangle 2"/>
          <p:cNvSpPr txBox="1">
            <a:spLocks noGrp="1" noChangeArrowheads="1"/>
          </p:cNvSpPr>
          <p:nvPr>
            <p:ph type="body" idx="1"/>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3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6258" name="Rectangle 1"/>
          <p:cNvSpPr txBox="1">
            <a:spLocks noGrp="1" noRot="1" noChangeAspect="1" noChangeArrowheads="1"/>
          </p:cNvSpPr>
          <p:nvPr>
            <p:ph type="sldImg"/>
          </p:nvPr>
        </p:nvSpPr>
        <p:spPr bwMode="auto">
          <a:xfrm>
            <a:off x="1144588" y="695325"/>
            <a:ext cx="4568825" cy="3427413"/>
          </a:xfrm>
          <a:solidFill>
            <a:srgbClr val="FFFFFF"/>
          </a:solidFill>
          <a:ln>
            <a:solidFill>
              <a:srgbClr val="000000"/>
            </a:solidFill>
            <a:miter lim="800000"/>
            <a:headEnd/>
            <a:tailEnd/>
          </a:ln>
        </p:spPr>
      </p:sp>
      <p:sp>
        <p:nvSpPr>
          <p:cNvPr id="736259" name="Rectangle 2"/>
          <p:cNvSpPr txBox="1">
            <a:spLocks noGrp="1" noChangeArrowheads="1"/>
          </p:cNvSpPr>
          <p:nvPr>
            <p:ph type="body" idx="1"/>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3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8306" name="Rectangle 1"/>
          <p:cNvSpPr txBox="1">
            <a:spLocks noGrp="1" noRot="1" noChangeAspect="1" noChangeArrowheads="1"/>
          </p:cNvSpPr>
          <p:nvPr>
            <p:ph type="sldImg"/>
          </p:nvPr>
        </p:nvSpPr>
        <p:spPr bwMode="auto">
          <a:xfrm>
            <a:off x="1144588" y="695325"/>
            <a:ext cx="4568825" cy="3427413"/>
          </a:xfrm>
          <a:solidFill>
            <a:srgbClr val="FFFFFF"/>
          </a:solidFill>
          <a:ln>
            <a:solidFill>
              <a:srgbClr val="000000"/>
            </a:solidFill>
            <a:miter lim="800000"/>
            <a:headEnd/>
            <a:tailEnd/>
          </a:ln>
        </p:spPr>
      </p:sp>
      <p:sp>
        <p:nvSpPr>
          <p:cNvPr id="738307" name="Rectangle 2"/>
          <p:cNvSpPr txBox="1">
            <a:spLocks noGrp="1" noChangeArrowheads="1"/>
          </p:cNvSpPr>
          <p:nvPr>
            <p:ph type="body" idx="1"/>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3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0354" name="Rectangle 1"/>
          <p:cNvSpPr txBox="1">
            <a:spLocks noGrp="1" noRot="1" noChangeAspect="1" noChangeArrowheads="1"/>
          </p:cNvSpPr>
          <p:nvPr>
            <p:ph type="sldImg"/>
          </p:nvPr>
        </p:nvSpPr>
        <p:spPr bwMode="auto">
          <a:xfrm>
            <a:off x="1144588" y="695325"/>
            <a:ext cx="4568825" cy="3427413"/>
          </a:xfrm>
          <a:solidFill>
            <a:srgbClr val="FFFFFF"/>
          </a:solidFill>
          <a:ln>
            <a:solidFill>
              <a:srgbClr val="000000"/>
            </a:solidFill>
            <a:miter lim="800000"/>
            <a:headEnd/>
            <a:tailEnd/>
          </a:ln>
        </p:spPr>
      </p:sp>
      <p:sp>
        <p:nvSpPr>
          <p:cNvPr id="740355" name="Rectangle 2"/>
          <p:cNvSpPr txBox="1">
            <a:spLocks noGrp="1" noChangeArrowheads="1"/>
          </p:cNvSpPr>
          <p:nvPr>
            <p:ph type="body" idx="1"/>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3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2402" name="Rectangle 1"/>
          <p:cNvSpPr txBox="1">
            <a:spLocks noGrp="1" noRot="1" noChangeAspect="1" noChangeArrowheads="1"/>
          </p:cNvSpPr>
          <p:nvPr>
            <p:ph type="sldImg"/>
          </p:nvPr>
        </p:nvSpPr>
        <p:spPr bwMode="auto">
          <a:xfrm>
            <a:off x="1144588" y="695325"/>
            <a:ext cx="4568825" cy="3427413"/>
          </a:xfrm>
          <a:solidFill>
            <a:srgbClr val="FFFFFF"/>
          </a:solidFill>
          <a:ln>
            <a:solidFill>
              <a:srgbClr val="000000"/>
            </a:solidFill>
            <a:miter lim="800000"/>
            <a:headEnd/>
            <a:tailEnd/>
          </a:ln>
        </p:spPr>
      </p:sp>
      <p:sp>
        <p:nvSpPr>
          <p:cNvPr id="742403" name="Rectangle 2"/>
          <p:cNvSpPr txBox="1">
            <a:spLocks noGrp="1" noChangeArrowheads="1"/>
          </p:cNvSpPr>
          <p:nvPr>
            <p:ph type="body" idx="1"/>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3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4450" name="Text Box 1"/>
          <p:cNvSpPr txBox="1">
            <a:spLocks noChangeArrowheads="1"/>
          </p:cNvSpPr>
          <p:nvPr/>
        </p:nvSpPr>
        <p:spPr bwMode="auto">
          <a:xfrm>
            <a:off x="1143000" y="685800"/>
            <a:ext cx="4573588"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744451" name="Rectangle 2"/>
          <p:cNvSpPr txBox="1">
            <a:spLocks noGrp="1" noChangeArrowheads="1"/>
          </p:cNvSpPr>
          <p:nvPr>
            <p:ph type="body"/>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3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6498" name="Rectangle 1"/>
          <p:cNvSpPr txBox="1">
            <a:spLocks noGrp="1" noRot="1" noChangeAspect="1" noChangeArrowheads="1"/>
          </p:cNvSpPr>
          <p:nvPr>
            <p:ph type="sldImg"/>
          </p:nvPr>
        </p:nvSpPr>
        <p:spPr bwMode="auto">
          <a:xfrm>
            <a:off x="1144588" y="695325"/>
            <a:ext cx="4568825" cy="3427413"/>
          </a:xfrm>
          <a:solidFill>
            <a:srgbClr val="FFFFFF"/>
          </a:solidFill>
          <a:ln>
            <a:solidFill>
              <a:srgbClr val="000000"/>
            </a:solidFill>
            <a:miter lim="800000"/>
            <a:headEnd/>
            <a:tailEnd/>
          </a:ln>
        </p:spPr>
      </p:sp>
      <p:sp>
        <p:nvSpPr>
          <p:cNvPr id="746499" name="Rectangle 2"/>
          <p:cNvSpPr txBox="1">
            <a:spLocks noGrp="1" noChangeArrowheads="1"/>
          </p:cNvSpPr>
          <p:nvPr>
            <p:ph type="body" idx="1"/>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35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8546" name="Rectangle 1"/>
          <p:cNvSpPr txBox="1">
            <a:spLocks noGrp="1" noRot="1" noChangeAspect="1" noChangeArrowheads="1"/>
          </p:cNvSpPr>
          <p:nvPr>
            <p:ph type="sldImg"/>
          </p:nvPr>
        </p:nvSpPr>
        <p:spPr bwMode="auto">
          <a:xfrm>
            <a:off x="1144588" y="695325"/>
            <a:ext cx="4568825" cy="3427413"/>
          </a:xfrm>
          <a:solidFill>
            <a:srgbClr val="FFFFFF"/>
          </a:solidFill>
          <a:ln>
            <a:solidFill>
              <a:srgbClr val="000000"/>
            </a:solidFill>
            <a:miter lim="800000"/>
            <a:headEnd/>
            <a:tailEnd/>
          </a:ln>
        </p:spPr>
      </p:sp>
      <p:sp>
        <p:nvSpPr>
          <p:cNvPr id="748547" name="Rectangle 2"/>
          <p:cNvSpPr txBox="1">
            <a:spLocks noGrp="1" noChangeArrowheads="1"/>
          </p:cNvSpPr>
          <p:nvPr>
            <p:ph type="body" idx="1"/>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35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0594" name="Rectangle 1"/>
          <p:cNvSpPr txBox="1">
            <a:spLocks noGrp="1" noRot="1" noChangeAspect="1" noChangeArrowheads="1"/>
          </p:cNvSpPr>
          <p:nvPr>
            <p:ph type="sldImg"/>
          </p:nvPr>
        </p:nvSpPr>
        <p:spPr bwMode="auto">
          <a:xfrm>
            <a:off x="1144588" y="695325"/>
            <a:ext cx="4568825" cy="3427413"/>
          </a:xfrm>
          <a:solidFill>
            <a:srgbClr val="FFFFFF"/>
          </a:solidFill>
          <a:ln>
            <a:solidFill>
              <a:srgbClr val="000000"/>
            </a:solidFill>
            <a:miter lim="800000"/>
            <a:headEnd/>
            <a:tailEnd/>
          </a:ln>
        </p:spPr>
      </p:sp>
      <p:sp>
        <p:nvSpPr>
          <p:cNvPr id="750595" name="Rectangle 2"/>
          <p:cNvSpPr txBox="1">
            <a:spLocks noGrp="1" noChangeArrowheads="1"/>
          </p:cNvSpPr>
          <p:nvPr>
            <p:ph type="body" idx="1"/>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066" name="Rectangle 1"/>
          <p:cNvSpPr txBox="1">
            <a:spLocks noGrp="1" noRot="1" noChangeAspect="1" noChangeArrowheads="1"/>
          </p:cNvSpPr>
          <p:nvPr>
            <p:ph type="sldImg"/>
          </p:nvPr>
        </p:nvSpPr>
        <p:spPr bwMode="auto">
          <a:xfrm>
            <a:off x="1143000" y="695325"/>
            <a:ext cx="4567238" cy="3424238"/>
          </a:xfrm>
          <a:solidFill>
            <a:srgbClr val="FFFFFF"/>
          </a:solidFill>
          <a:ln>
            <a:solidFill>
              <a:srgbClr val="000000"/>
            </a:solidFill>
            <a:miter lim="800000"/>
            <a:headEnd/>
            <a:tailEnd/>
          </a:ln>
        </p:spPr>
      </p:sp>
      <p:sp>
        <p:nvSpPr>
          <p:cNvPr id="88067" name="Rectangle 2"/>
          <p:cNvSpPr txBox="1">
            <a:spLocks noGrp="1" noChangeArrowheads="1"/>
          </p:cNvSpPr>
          <p:nvPr>
            <p:ph type="body" idx="1"/>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36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2642" name="Rectangle 1"/>
          <p:cNvSpPr txBox="1">
            <a:spLocks noGrp="1" noRot="1" noChangeAspect="1" noChangeArrowheads="1"/>
          </p:cNvSpPr>
          <p:nvPr>
            <p:ph type="sldImg"/>
          </p:nvPr>
        </p:nvSpPr>
        <p:spPr bwMode="auto">
          <a:xfrm>
            <a:off x="1144588" y="695325"/>
            <a:ext cx="4568825" cy="3427413"/>
          </a:xfrm>
          <a:solidFill>
            <a:srgbClr val="FFFFFF"/>
          </a:solidFill>
          <a:ln>
            <a:solidFill>
              <a:srgbClr val="000000"/>
            </a:solidFill>
            <a:miter lim="800000"/>
            <a:headEnd/>
            <a:tailEnd/>
          </a:ln>
        </p:spPr>
      </p:sp>
      <p:sp>
        <p:nvSpPr>
          <p:cNvPr id="752643" name="Rectangle 2"/>
          <p:cNvSpPr txBox="1">
            <a:spLocks noGrp="1" noChangeArrowheads="1"/>
          </p:cNvSpPr>
          <p:nvPr>
            <p:ph type="body" idx="1"/>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36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4690" name="Rectangle 1"/>
          <p:cNvSpPr txBox="1">
            <a:spLocks noGrp="1" noRot="1" noChangeAspect="1" noChangeArrowheads="1"/>
          </p:cNvSpPr>
          <p:nvPr>
            <p:ph type="sldImg"/>
          </p:nvPr>
        </p:nvSpPr>
        <p:spPr bwMode="auto">
          <a:xfrm>
            <a:off x="1144588" y="695325"/>
            <a:ext cx="4568825" cy="3427413"/>
          </a:xfrm>
          <a:solidFill>
            <a:srgbClr val="FFFFFF"/>
          </a:solidFill>
          <a:ln>
            <a:solidFill>
              <a:srgbClr val="000000"/>
            </a:solidFill>
            <a:miter lim="800000"/>
            <a:headEnd/>
            <a:tailEnd/>
          </a:ln>
        </p:spPr>
      </p:sp>
      <p:sp>
        <p:nvSpPr>
          <p:cNvPr id="754691" name="Rectangle 2"/>
          <p:cNvSpPr txBox="1">
            <a:spLocks noGrp="1" noChangeArrowheads="1"/>
          </p:cNvSpPr>
          <p:nvPr>
            <p:ph type="body" idx="1"/>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36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6738" name="Rectangle 1"/>
          <p:cNvSpPr txBox="1">
            <a:spLocks noGrp="1" noRot="1" noChangeAspect="1" noChangeArrowheads="1"/>
          </p:cNvSpPr>
          <p:nvPr>
            <p:ph type="sldImg"/>
          </p:nvPr>
        </p:nvSpPr>
        <p:spPr bwMode="auto">
          <a:xfrm>
            <a:off x="1144588" y="695325"/>
            <a:ext cx="4568825" cy="3427413"/>
          </a:xfrm>
          <a:solidFill>
            <a:srgbClr val="FFFFFF"/>
          </a:solidFill>
          <a:ln>
            <a:solidFill>
              <a:srgbClr val="000000"/>
            </a:solidFill>
            <a:miter lim="800000"/>
            <a:headEnd/>
            <a:tailEnd/>
          </a:ln>
        </p:spPr>
      </p:sp>
      <p:sp>
        <p:nvSpPr>
          <p:cNvPr id="756739" name="Rectangle 2"/>
          <p:cNvSpPr txBox="1">
            <a:spLocks noGrp="1" noChangeArrowheads="1"/>
          </p:cNvSpPr>
          <p:nvPr>
            <p:ph type="body" idx="1"/>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36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8786" name="Rectangle 1"/>
          <p:cNvSpPr txBox="1">
            <a:spLocks noGrp="1" noRot="1" noChangeAspect="1" noChangeArrowheads="1"/>
          </p:cNvSpPr>
          <p:nvPr>
            <p:ph type="sldImg"/>
          </p:nvPr>
        </p:nvSpPr>
        <p:spPr bwMode="auto">
          <a:xfrm>
            <a:off x="1144588" y="695325"/>
            <a:ext cx="4568825" cy="3427413"/>
          </a:xfrm>
          <a:solidFill>
            <a:srgbClr val="FFFFFF"/>
          </a:solidFill>
          <a:ln>
            <a:solidFill>
              <a:srgbClr val="000000"/>
            </a:solidFill>
            <a:miter lim="800000"/>
            <a:headEnd/>
            <a:tailEnd/>
          </a:ln>
        </p:spPr>
      </p:sp>
      <p:sp>
        <p:nvSpPr>
          <p:cNvPr id="758787" name="Rectangle 2"/>
          <p:cNvSpPr txBox="1">
            <a:spLocks noGrp="1" noChangeArrowheads="1"/>
          </p:cNvSpPr>
          <p:nvPr>
            <p:ph type="body" idx="1"/>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36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0834" name="Rectangle 1"/>
          <p:cNvSpPr txBox="1">
            <a:spLocks noGrp="1" noRot="1" noChangeAspect="1" noChangeArrowheads="1"/>
          </p:cNvSpPr>
          <p:nvPr>
            <p:ph type="sldImg"/>
          </p:nvPr>
        </p:nvSpPr>
        <p:spPr bwMode="auto">
          <a:xfrm>
            <a:off x="1144588" y="695325"/>
            <a:ext cx="4568825" cy="3427413"/>
          </a:xfrm>
          <a:solidFill>
            <a:srgbClr val="FFFFFF"/>
          </a:solidFill>
          <a:ln>
            <a:solidFill>
              <a:srgbClr val="000000"/>
            </a:solidFill>
            <a:miter lim="800000"/>
            <a:headEnd/>
            <a:tailEnd/>
          </a:ln>
        </p:spPr>
      </p:sp>
      <p:sp>
        <p:nvSpPr>
          <p:cNvPr id="760835" name="Rectangle 2"/>
          <p:cNvSpPr txBox="1">
            <a:spLocks noGrp="1" noChangeArrowheads="1"/>
          </p:cNvSpPr>
          <p:nvPr>
            <p:ph type="body" idx="1"/>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36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2882" name="Rectangle 1"/>
          <p:cNvSpPr txBox="1">
            <a:spLocks noGrp="1" noRot="1" noChangeAspect="1" noChangeArrowheads="1"/>
          </p:cNvSpPr>
          <p:nvPr>
            <p:ph type="sldImg"/>
          </p:nvPr>
        </p:nvSpPr>
        <p:spPr bwMode="auto">
          <a:xfrm>
            <a:off x="1144588" y="695325"/>
            <a:ext cx="4568825" cy="3427413"/>
          </a:xfrm>
          <a:solidFill>
            <a:srgbClr val="FFFFFF"/>
          </a:solidFill>
          <a:ln>
            <a:solidFill>
              <a:srgbClr val="000000"/>
            </a:solidFill>
            <a:miter lim="800000"/>
            <a:headEnd/>
            <a:tailEnd/>
          </a:ln>
        </p:spPr>
      </p:sp>
      <p:sp>
        <p:nvSpPr>
          <p:cNvPr id="762883" name="Rectangle 2"/>
          <p:cNvSpPr txBox="1">
            <a:spLocks noGrp="1" noChangeArrowheads="1"/>
          </p:cNvSpPr>
          <p:nvPr>
            <p:ph type="body" idx="1"/>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36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4930" name="Rectangle 1"/>
          <p:cNvSpPr txBox="1">
            <a:spLocks noGrp="1" noRot="1" noChangeAspect="1" noChangeArrowheads="1"/>
          </p:cNvSpPr>
          <p:nvPr>
            <p:ph type="sldImg"/>
          </p:nvPr>
        </p:nvSpPr>
        <p:spPr bwMode="auto">
          <a:xfrm>
            <a:off x="1144588" y="695325"/>
            <a:ext cx="4568825" cy="3427413"/>
          </a:xfrm>
          <a:solidFill>
            <a:srgbClr val="FFFFFF"/>
          </a:solidFill>
          <a:ln>
            <a:solidFill>
              <a:srgbClr val="000000"/>
            </a:solidFill>
            <a:miter lim="800000"/>
            <a:headEnd/>
            <a:tailEnd/>
          </a:ln>
        </p:spPr>
      </p:sp>
      <p:sp>
        <p:nvSpPr>
          <p:cNvPr id="764931" name="Rectangle 2"/>
          <p:cNvSpPr txBox="1">
            <a:spLocks noGrp="1" noChangeArrowheads="1"/>
          </p:cNvSpPr>
          <p:nvPr>
            <p:ph type="body" idx="1"/>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36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6978" name="Rectangle 1"/>
          <p:cNvSpPr txBox="1">
            <a:spLocks noGrp="1" noRot="1" noChangeAspect="1" noChangeArrowheads="1"/>
          </p:cNvSpPr>
          <p:nvPr>
            <p:ph type="sldImg"/>
          </p:nvPr>
        </p:nvSpPr>
        <p:spPr bwMode="auto">
          <a:xfrm>
            <a:off x="1144588" y="695325"/>
            <a:ext cx="4568825" cy="3427413"/>
          </a:xfrm>
          <a:solidFill>
            <a:srgbClr val="FFFFFF"/>
          </a:solidFill>
          <a:ln>
            <a:solidFill>
              <a:srgbClr val="000000"/>
            </a:solidFill>
            <a:miter lim="800000"/>
            <a:headEnd/>
            <a:tailEnd/>
          </a:ln>
        </p:spPr>
      </p:sp>
      <p:sp>
        <p:nvSpPr>
          <p:cNvPr id="766979" name="Rectangle 2"/>
          <p:cNvSpPr txBox="1">
            <a:spLocks noGrp="1" noChangeArrowheads="1"/>
          </p:cNvSpPr>
          <p:nvPr>
            <p:ph type="body" idx="1"/>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36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9026" name="Rectangle 1"/>
          <p:cNvSpPr txBox="1">
            <a:spLocks noGrp="1" noRot="1" noChangeAspect="1" noChangeArrowheads="1"/>
          </p:cNvSpPr>
          <p:nvPr>
            <p:ph type="sldImg"/>
          </p:nvPr>
        </p:nvSpPr>
        <p:spPr bwMode="auto">
          <a:xfrm>
            <a:off x="1144588" y="695325"/>
            <a:ext cx="4568825" cy="3427413"/>
          </a:xfrm>
          <a:solidFill>
            <a:srgbClr val="FFFFFF"/>
          </a:solidFill>
          <a:ln>
            <a:solidFill>
              <a:srgbClr val="000000"/>
            </a:solidFill>
            <a:miter lim="800000"/>
            <a:headEnd/>
            <a:tailEnd/>
          </a:ln>
        </p:spPr>
      </p:sp>
      <p:sp>
        <p:nvSpPr>
          <p:cNvPr id="769027" name="Rectangle 2"/>
          <p:cNvSpPr txBox="1">
            <a:spLocks noGrp="1" noChangeArrowheads="1"/>
          </p:cNvSpPr>
          <p:nvPr>
            <p:ph type="body" idx="1"/>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36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1074" name="Rectangle 1"/>
          <p:cNvSpPr txBox="1">
            <a:spLocks noGrp="1" noRot="1" noChangeAspect="1" noChangeArrowheads="1"/>
          </p:cNvSpPr>
          <p:nvPr>
            <p:ph type="sldImg"/>
          </p:nvPr>
        </p:nvSpPr>
        <p:spPr bwMode="auto">
          <a:xfrm>
            <a:off x="1144588" y="695325"/>
            <a:ext cx="4568825" cy="3427413"/>
          </a:xfrm>
          <a:solidFill>
            <a:srgbClr val="FFFFFF"/>
          </a:solidFill>
          <a:ln>
            <a:solidFill>
              <a:srgbClr val="000000"/>
            </a:solidFill>
            <a:miter lim="800000"/>
            <a:headEnd/>
            <a:tailEnd/>
          </a:ln>
        </p:spPr>
      </p:sp>
      <p:sp>
        <p:nvSpPr>
          <p:cNvPr id="771075" name="Rectangle 2"/>
          <p:cNvSpPr txBox="1">
            <a:spLocks noGrp="1" noChangeArrowheads="1"/>
          </p:cNvSpPr>
          <p:nvPr>
            <p:ph type="body" idx="1"/>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0114"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90115" name="Rectangle 2"/>
          <p:cNvSpPr txBox="1">
            <a:spLocks noGrp="1" noChangeArrowheads="1"/>
          </p:cNvSpPr>
          <p:nvPr>
            <p:ph type="body"/>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37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3122" name="Rectangle 1"/>
          <p:cNvSpPr txBox="1">
            <a:spLocks noGrp="1" noRot="1" noChangeAspect="1" noChangeArrowheads="1"/>
          </p:cNvSpPr>
          <p:nvPr>
            <p:ph type="sldImg"/>
          </p:nvPr>
        </p:nvSpPr>
        <p:spPr bwMode="auto">
          <a:xfrm>
            <a:off x="1144588" y="695325"/>
            <a:ext cx="4568825" cy="3427413"/>
          </a:xfrm>
          <a:solidFill>
            <a:srgbClr val="FFFFFF"/>
          </a:solidFill>
          <a:ln>
            <a:solidFill>
              <a:srgbClr val="000000"/>
            </a:solidFill>
            <a:miter lim="800000"/>
            <a:headEnd/>
            <a:tailEnd/>
          </a:ln>
        </p:spPr>
      </p:sp>
      <p:sp>
        <p:nvSpPr>
          <p:cNvPr id="773123" name="Rectangle 2"/>
          <p:cNvSpPr txBox="1">
            <a:spLocks noGrp="1" noChangeArrowheads="1"/>
          </p:cNvSpPr>
          <p:nvPr>
            <p:ph type="body" idx="1"/>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37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5170" name="Rectangle 1"/>
          <p:cNvSpPr txBox="1">
            <a:spLocks noGrp="1" noRot="1" noChangeAspect="1" noChangeArrowheads="1"/>
          </p:cNvSpPr>
          <p:nvPr>
            <p:ph type="sldImg"/>
          </p:nvPr>
        </p:nvSpPr>
        <p:spPr bwMode="auto">
          <a:xfrm>
            <a:off x="1144588" y="695325"/>
            <a:ext cx="4568825" cy="3427413"/>
          </a:xfrm>
          <a:solidFill>
            <a:srgbClr val="FFFFFF"/>
          </a:solidFill>
          <a:ln>
            <a:solidFill>
              <a:srgbClr val="000000"/>
            </a:solidFill>
            <a:miter lim="800000"/>
            <a:headEnd/>
            <a:tailEnd/>
          </a:ln>
        </p:spPr>
      </p:sp>
      <p:sp>
        <p:nvSpPr>
          <p:cNvPr id="775171" name="Rectangle 2"/>
          <p:cNvSpPr txBox="1">
            <a:spLocks noGrp="1" noChangeArrowheads="1"/>
          </p:cNvSpPr>
          <p:nvPr>
            <p:ph type="body" idx="1"/>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37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7218" name="Rectangle 1"/>
          <p:cNvSpPr txBox="1">
            <a:spLocks noGrp="1" noRot="1" noChangeAspect="1" noChangeArrowheads="1"/>
          </p:cNvSpPr>
          <p:nvPr>
            <p:ph type="sldImg"/>
          </p:nvPr>
        </p:nvSpPr>
        <p:spPr bwMode="auto">
          <a:xfrm>
            <a:off x="1144588" y="695325"/>
            <a:ext cx="4568825" cy="3427413"/>
          </a:xfrm>
          <a:solidFill>
            <a:srgbClr val="FFFFFF"/>
          </a:solidFill>
          <a:ln>
            <a:solidFill>
              <a:srgbClr val="000000"/>
            </a:solidFill>
            <a:miter lim="800000"/>
            <a:headEnd/>
            <a:tailEnd/>
          </a:ln>
        </p:spPr>
      </p:sp>
      <p:sp>
        <p:nvSpPr>
          <p:cNvPr id="777219" name="Rectangle 2"/>
          <p:cNvSpPr txBox="1">
            <a:spLocks noGrp="1" noChangeArrowheads="1"/>
          </p:cNvSpPr>
          <p:nvPr>
            <p:ph type="body" idx="1"/>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37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9266" name="Rectangle 1"/>
          <p:cNvSpPr txBox="1">
            <a:spLocks noGrp="1" noRot="1" noChangeAspect="1" noChangeArrowheads="1"/>
          </p:cNvSpPr>
          <p:nvPr>
            <p:ph type="sldImg"/>
          </p:nvPr>
        </p:nvSpPr>
        <p:spPr bwMode="auto">
          <a:xfrm>
            <a:off x="1144588" y="695325"/>
            <a:ext cx="4568825" cy="3427413"/>
          </a:xfrm>
          <a:solidFill>
            <a:srgbClr val="FFFFFF"/>
          </a:solidFill>
          <a:ln>
            <a:solidFill>
              <a:srgbClr val="000000"/>
            </a:solidFill>
            <a:miter lim="800000"/>
            <a:headEnd/>
            <a:tailEnd/>
          </a:ln>
        </p:spPr>
      </p:sp>
      <p:sp>
        <p:nvSpPr>
          <p:cNvPr id="779267" name="Rectangle 2"/>
          <p:cNvSpPr txBox="1">
            <a:spLocks noGrp="1" noChangeArrowheads="1"/>
          </p:cNvSpPr>
          <p:nvPr>
            <p:ph type="body" idx="1"/>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37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1314" name="Rectangle 1"/>
          <p:cNvSpPr txBox="1">
            <a:spLocks noGrp="1" noRot="1" noChangeAspect="1" noChangeArrowheads="1"/>
          </p:cNvSpPr>
          <p:nvPr>
            <p:ph type="sldImg"/>
          </p:nvPr>
        </p:nvSpPr>
        <p:spPr bwMode="auto">
          <a:xfrm>
            <a:off x="1144588" y="695325"/>
            <a:ext cx="4568825" cy="3427413"/>
          </a:xfrm>
          <a:solidFill>
            <a:srgbClr val="FFFFFF"/>
          </a:solidFill>
          <a:ln>
            <a:solidFill>
              <a:srgbClr val="000000"/>
            </a:solidFill>
            <a:miter lim="800000"/>
            <a:headEnd/>
            <a:tailEnd/>
          </a:ln>
        </p:spPr>
      </p:sp>
      <p:sp>
        <p:nvSpPr>
          <p:cNvPr id="781315" name="Rectangle 2"/>
          <p:cNvSpPr txBox="1">
            <a:spLocks noGrp="1" noChangeArrowheads="1"/>
          </p:cNvSpPr>
          <p:nvPr>
            <p:ph type="body" idx="1"/>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37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3362" name="Rectangle 1"/>
          <p:cNvSpPr txBox="1">
            <a:spLocks noGrp="1" noRot="1" noChangeAspect="1" noChangeArrowheads="1"/>
          </p:cNvSpPr>
          <p:nvPr>
            <p:ph type="sldImg"/>
          </p:nvPr>
        </p:nvSpPr>
        <p:spPr bwMode="auto">
          <a:xfrm>
            <a:off x="1144588" y="695325"/>
            <a:ext cx="4568825" cy="3427413"/>
          </a:xfrm>
          <a:solidFill>
            <a:srgbClr val="FFFFFF"/>
          </a:solidFill>
          <a:ln>
            <a:solidFill>
              <a:srgbClr val="000000"/>
            </a:solidFill>
            <a:miter lim="800000"/>
            <a:headEnd/>
            <a:tailEnd/>
          </a:ln>
        </p:spPr>
      </p:sp>
      <p:sp>
        <p:nvSpPr>
          <p:cNvPr id="783363" name="Rectangle 2"/>
          <p:cNvSpPr txBox="1">
            <a:spLocks noGrp="1" noChangeArrowheads="1"/>
          </p:cNvSpPr>
          <p:nvPr>
            <p:ph type="body" idx="1"/>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37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5410" name="Rectangle 1"/>
          <p:cNvSpPr txBox="1">
            <a:spLocks noGrp="1" noRot="1" noChangeAspect="1" noChangeArrowheads="1"/>
          </p:cNvSpPr>
          <p:nvPr>
            <p:ph type="sldImg"/>
          </p:nvPr>
        </p:nvSpPr>
        <p:spPr bwMode="auto">
          <a:xfrm>
            <a:off x="1144588" y="695325"/>
            <a:ext cx="4568825" cy="3427413"/>
          </a:xfrm>
          <a:solidFill>
            <a:srgbClr val="FFFFFF"/>
          </a:solidFill>
          <a:ln>
            <a:solidFill>
              <a:srgbClr val="000000"/>
            </a:solidFill>
            <a:miter lim="800000"/>
            <a:headEnd/>
            <a:tailEnd/>
          </a:ln>
        </p:spPr>
      </p:sp>
      <p:sp>
        <p:nvSpPr>
          <p:cNvPr id="785411" name="Rectangle 2"/>
          <p:cNvSpPr txBox="1">
            <a:spLocks noGrp="1" noChangeArrowheads="1"/>
          </p:cNvSpPr>
          <p:nvPr>
            <p:ph type="body" idx="1"/>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37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7458" name="Rectangle 1"/>
          <p:cNvSpPr txBox="1">
            <a:spLocks noGrp="1" noRot="1" noChangeAspect="1" noChangeArrowheads="1"/>
          </p:cNvSpPr>
          <p:nvPr>
            <p:ph type="sldImg"/>
          </p:nvPr>
        </p:nvSpPr>
        <p:spPr bwMode="auto">
          <a:xfrm>
            <a:off x="1144588" y="695325"/>
            <a:ext cx="4568825" cy="3427413"/>
          </a:xfrm>
          <a:solidFill>
            <a:srgbClr val="FFFFFF"/>
          </a:solidFill>
          <a:ln>
            <a:solidFill>
              <a:srgbClr val="000000"/>
            </a:solidFill>
            <a:miter lim="800000"/>
            <a:headEnd/>
            <a:tailEnd/>
          </a:ln>
        </p:spPr>
      </p:sp>
      <p:sp>
        <p:nvSpPr>
          <p:cNvPr id="787459" name="Rectangle 2"/>
          <p:cNvSpPr txBox="1">
            <a:spLocks noGrp="1" noChangeArrowheads="1"/>
          </p:cNvSpPr>
          <p:nvPr>
            <p:ph type="body" idx="1"/>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37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9506" name="Rectangle 1"/>
          <p:cNvSpPr txBox="1">
            <a:spLocks noGrp="1" noRot="1" noChangeAspect="1" noChangeArrowheads="1"/>
          </p:cNvSpPr>
          <p:nvPr>
            <p:ph type="sldImg"/>
          </p:nvPr>
        </p:nvSpPr>
        <p:spPr bwMode="auto">
          <a:xfrm>
            <a:off x="1144588" y="695325"/>
            <a:ext cx="4568825" cy="3427413"/>
          </a:xfrm>
          <a:solidFill>
            <a:srgbClr val="FFFFFF"/>
          </a:solidFill>
          <a:ln>
            <a:solidFill>
              <a:srgbClr val="000000"/>
            </a:solidFill>
            <a:miter lim="800000"/>
            <a:headEnd/>
            <a:tailEnd/>
          </a:ln>
        </p:spPr>
      </p:sp>
      <p:sp>
        <p:nvSpPr>
          <p:cNvPr id="789507" name="Rectangle 2"/>
          <p:cNvSpPr txBox="1">
            <a:spLocks noGrp="1" noChangeArrowheads="1"/>
          </p:cNvSpPr>
          <p:nvPr>
            <p:ph type="body" idx="1"/>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37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1554" name="Rectangle 1"/>
          <p:cNvSpPr txBox="1">
            <a:spLocks noGrp="1" noRot="1" noChangeAspect="1" noChangeArrowheads="1"/>
          </p:cNvSpPr>
          <p:nvPr>
            <p:ph type="sldImg"/>
          </p:nvPr>
        </p:nvSpPr>
        <p:spPr bwMode="auto">
          <a:xfrm>
            <a:off x="1144588" y="695325"/>
            <a:ext cx="4568825" cy="3427413"/>
          </a:xfrm>
          <a:solidFill>
            <a:srgbClr val="FFFFFF"/>
          </a:solidFill>
          <a:ln>
            <a:solidFill>
              <a:srgbClr val="000000"/>
            </a:solidFill>
            <a:miter lim="800000"/>
            <a:headEnd/>
            <a:tailEnd/>
          </a:ln>
        </p:spPr>
      </p:sp>
      <p:sp>
        <p:nvSpPr>
          <p:cNvPr id="791555" name="Rectangle 2"/>
          <p:cNvSpPr txBox="1">
            <a:spLocks noGrp="1" noChangeArrowheads="1"/>
          </p:cNvSpPr>
          <p:nvPr>
            <p:ph type="body" idx="1"/>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62" name="Text Box 1"/>
          <p:cNvSpPr txBox="1">
            <a:spLocks noChangeArrowheads="1"/>
          </p:cNvSpPr>
          <p:nvPr/>
        </p:nvSpPr>
        <p:spPr bwMode="auto">
          <a:xfrm>
            <a:off x="1143000" y="695325"/>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92163" name="Rectangle 2"/>
          <p:cNvSpPr txBox="1">
            <a:spLocks noGrp="1" noChangeArrowheads="1"/>
          </p:cNvSpPr>
          <p:nvPr>
            <p:ph type="body"/>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38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3602" name="Rectangle 1"/>
          <p:cNvSpPr txBox="1">
            <a:spLocks noGrp="1" noRot="1" noChangeAspect="1" noChangeArrowheads="1"/>
          </p:cNvSpPr>
          <p:nvPr>
            <p:ph type="sldImg"/>
          </p:nvPr>
        </p:nvSpPr>
        <p:spPr bwMode="auto">
          <a:xfrm>
            <a:off x="1144588" y="695325"/>
            <a:ext cx="4568825" cy="3427413"/>
          </a:xfrm>
          <a:solidFill>
            <a:srgbClr val="FFFFFF"/>
          </a:solidFill>
          <a:ln>
            <a:solidFill>
              <a:srgbClr val="000000"/>
            </a:solidFill>
            <a:miter lim="800000"/>
            <a:headEnd/>
            <a:tailEnd/>
          </a:ln>
        </p:spPr>
      </p:sp>
      <p:sp>
        <p:nvSpPr>
          <p:cNvPr id="793603" name="Rectangle 2"/>
          <p:cNvSpPr txBox="1">
            <a:spLocks noGrp="1" noChangeArrowheads="1"/>
          </p:cNvSpPr>
          <p:nvPr>
            <p:ph type="body" idx="1"/>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38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5650" name="Text Box 1"/>
          <p:cNvSpPr txBox="1">
            <a:spLocks noChangeArrowheads="1"/>
          </p:cNvSpPr>
          <p:nvPr/>
        </p:nvSpPr>
        <p:spPr bwMode="auto">
          <a:xfrm>
            <a:off x="1143000" y="685800"/>
            <a:ext cx="4573588"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795651" name="Rectangle 2"/>
          <p:cNvSpPr txBox="1">
            <a:spLocks noGrp="1" noChangeArrowheads="1"/>
          </p:cNvSpPr>
          <p:nvPr>
            <p:ph type="body"/>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38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7698" name="Rectangle 1"/>
          <p:cNvSpPr txBox="1">
            <a:spLocks noGrp="1" noRot="1" noChangeAspect="1" noChangeArrowheads="1"/>
          </p:cNvSpPr>
          <p:nvPr>
            <p:ph type="sldImg"/>
          </p:nvPr>
        </p:nvSpPr>
        <p:spPr bwMode="auto">
          <a:xfrm>
            <a:off x="1144588" y="695325"/>
            <a:ext cx="4568825" cy="3427413"/>
          </a:xfrm>
          <a:solidFill>
            <a:srgbClr val="FFFFFF"/>
          </a:solidFill>
          <a:ln>
            <a:solidFill>
              <a:srgbClr val="000000"/>
            </a:solidFill>
            <a:miter lim="800000"/>
            <a:headEnd/>
            <a:tailEnd/>
          </a:ln>
        </p:spPr>
      </p:sp>
      <p:sp>
        <p:nvSpPr>
          <p:cNvPr id="797699" name="Rectangle 2"/>
          <p:cNvSpPr txBox="1">
            <a:spLocks noGrp="1" noChangeArrowheads="1"/>
          </p:cNvSpPr>
          <p:nvPr>
            <p:ph type="body" idx="1"/>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38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9746" name="Text Box 1"/>
          <p:cNvSpPr txBox="1">
            <a:spLocks noChangeArrowheads="1"/>
          </p:cNvSpPr>
          <p:nvPr/>
        </p:nvSpPr>
        <p:spPr bwMode="auto">
          <a:xfrm>
            <a:off x="1143000" y="685800"/>
            <a:ext cx="4573588"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799747" name="Rectangle 2"/>
          <p:cNvSpPr txBox="1">
            <a:spLocks noGrp="1" noChangeArrowheads="1"/>
          </p:cNvSpPr>
          <p:nvPr>
            <p:ph type="body"/>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38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1794" name="Rectangle 1"/>
          <p:cNvSpPr txBox="1">
            <a:spLocks noGrp="1" noRot="1" noChangeAspect="1" noChangeArrowheads="1"/>
          </p:cNvSpPr>
          <p:nvPr>
            <p:ph type="sldImg"/>
          </p:nvPr>
        </p:nvSpPr>
        <p:spPr bwMode="auto">
          <a:xfrm>
            <a:off x="1144588" y="695325"/>
            <a:ext cx="4568825" cy="3427413"/>
          </a:xfrm>
          <a:solidFill>
            <a:srgbClr val="FFFFFF"/>
          </a:solidFill>
          <a:ln>
            <a:solidFill>
              <a:srgbClr val="000000"/>
            </a:solidFill>
            <a:miter lim="800000"/>
            <a:headEnd/>
            <a:tailEnd/>
          </a:ln>
        </p:spPr>
      </p:sp>
      <p:sp>
        <p:nvSpPr>
          <p:cNvPr id="801795" name="Rectangle 2"/>
          <p:cNvSpPr txBox="1">
            <a:spLocks noGrp="1" noChangeArrowheads="1"/>
          </p:cNvSpPr>
          <p:nvPr>
            <p:ph type="body" idx="1"/>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38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3842" name="Text Box 1"/>
          <p:cNvSpPr txBox="1">
            <a:spLocks noChangeArrowheads="1"/>
          </p:cNvSpPr>
          <p:nvPr/>
        </p:nvSpPr>
        <p:spPr bwMode="auto">
          <a:xfrm>
            <a:off x="1143000" y="685800"/>
            <a:ext cx="4573588"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803843" name="Rectangle 2"/>
          <p:cNvSpPr txBox="1">
            <a:spLocks noGrp="1" noChangeArrowheads="1"/>
          </p:cNvSpPr>
          <p:nvPr>
            <p:ph type="body"/>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38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5890" name="Rectangle 1"/>
          <p:cNvSpPr txBox="1">
            <a:spLocks noGrp="1" noRot="1" noChangeAspect="1" noChangeArrowheads="1"/>
          </p:cNvSpPr>
          <p:nvPr>
            <p:ph type="sldImg"/>
          </p:nvPr>
        </p:nvSpPr>
        <p:spPr bwMode="auto">
          <a:xfrm>
            <a:off x="1144588" y="695325"/>
            <a:ext cx="4568825" cy="3427413"/>
          </a:xfrm>
          <a:solidFill>
            <a:srgbClr val="FFFFFF"/>
          </a:solidFill>
          <a:ln>
            <a:solidFill>
              <a:srgbClr val="000000"/>
            </a:solidFill>
            <a:miter lim="800000"/>
            <a:headEnd/>
            <a:tailEnd/>
          </a:ln>
        </p:spPr>
      </p:sp>
      <p:sp>
        <p:nvSpPr>
          <p:cNvPr id="805891" name="Rectangle 2"/>
          <p:cNvSpPr txBox="1">
            <a:spLocks noGrp="1" noChangeArrowheads="1"/>
          </p:cNvSpPr>
          <p:nvPr>
            <p:ph type="body" idx="1"/>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38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7938" name="Rectangle 1"/>
          <p:cNvSpPr txBox="1">
            <a:spLocks noGrp="1" noRot="1" noChangeAspect="1" noChangeArrowheads="1"/>
          </p:cNvSpPr>
          <p:nvPr>
            <p:ph type="sldImg"/>
          </p:nvPr>
        </p:nvSpPr>
        <p:spPr bwMode="auto">
          <a:xfrm>
            <a:off x="1144588" y="695325"/>
            <a:ext cx="4568825" cy="3427413"/>
          </a:xfrm>
          <a:solidFill>
            <a:srgbClr val="FFFFFF"/>
          </a:solidFill>
          <a:ln>
            <a:solidFill>
              <a:srgbClr val="000000"/>
            </a:solidFill>
            <a:miter lim="800000"/>
            <a:headEnd/>
            <a:tailEnd/>
          </a:ln>
        </p:spPr>
      </p:sp>
      <p:sp>
        <p:nvSpPr>
          <p:cNvPr id="807939" name="Rectangle 2"/>
          <p:cNvSpPr txBox="1">
            <a:spLocks noGrp="1" noChangeArrowheads="1"/>
          </p:cNvSpPr>
          <p:nvPr>
            <p:ph type="body" idx="1"/>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38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9986" name="Rectangle 1"/>
          <p:cNvSpPr txBox="1">
            <a:spLocks noGrp="1" noRot="1" noChangeAspect="1" noChangeArrowheads="1"/>
          </p:cNvSpPr>
          <p:nvPr>
            <p:ph type="sldImg"/>
          </p:nvPr>
        </p:nvSpPr>
        <p:spPr bwMode="auto">
          <a:xfrm>
            <a:off x="1144588" y="695325"/>
            <a:ext cx="4568825" cy="3427413"/>
          </a:xfrm>
          <a:solidFill>
            <a:srgbClr val="FFFFFF"/>
          </a:solidFill>
          <a:ln>
            <a:solidFill>
              <a:srgbClr val="000000"/>
            </a:solidFill>
            <a:miter lim="800000"/>
            <a:headEnd/>
            <a:tailEnd/>
          </a:ln>
        </p:spPr>
      </p:sp>
      <p:sp>
        <p:nvSpPr>
          <p:cNvPr id="809987" name="Rectangle 2"/>
          <p:cNvSpPr txBox="1">
            <a:spLocks noGrp="1" noChangeArrowheads="1"/>
          </p:cNvSpPr>
          <p:nvPr>
            <p:ph type="body" idx="1"/>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38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2034" name="Text Box 1"/>
          <p:cNvSpPr txBox="1">
            <a:spLocks noChangeArrowheads="1"/>
          </p:cNvSpPr>
          <p:nvPr/>
        </p:nvSpPr>
        <p:spPr bwMode="auto">
          <a:xfrm>
            <a:off x="1143000" y="685800"/>
            <a:ext cx="4573588"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812035" name="Rectangle 2"/>
          <p:cNvSpPr txBox="1">
            <a:spLocks noGrp="1" noChangeArrowheads="1"/>
          </p:cNvSpPr>
          <p:nvPr>
            <p:ph type="body"/>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4210"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94211" name="Rectangle 2"/>
          <p:cNvSpPr txBox="1">
            <a:spLocks noGrp="1" noChangeArrowheads="1"/>
          </p:cNvSpPr>
          <p:nvPr>
            <p:ph type="body"/>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39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4082" name="Text Box 1"/>
          <p:cNvSpPr txBox="1">
            <a:spLocks noChangeArrowheads="1"/>
          </p:cNvSpPr>
          <p:nvPr/>
        </p:nvSpPr>
        <p:spPr bwMode="auto">
          <a:xfrm>
            <a:off x="1143000" y="685800"/>
            <a:ext cx="4573588"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814083" name="Rectangle 2"/>
          <p:cNvSpPr txBox="1">
            <a:spLocks noGrp="1" noChangeArrowheads="1"/>
          </p:cNvSpPr>
          <p:nvPr>
            <p:ph type="body"/>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39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6130" name="Text Box 1"/>
          <p:cNvSpPr txBox="1">
            <a:spLocks noChangeArrowheads="1"/>
          </p:cNvSpPr>
          <p:nvPr/>
        </p:nvSpPr>
        <p:spPr bwMode="auto">
          <a:xfrm>
            <a:off x="1143000" y="685800"/>
            <a:ext cx="4573588"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816131" name="Rectangle 2"/>
          <p:cNvSpPr txBox="1">
            <a:spLocks noGrp="1" noChangeArrowheads="1"/>
          </p:cNvSpPr>
          <p:nvPr>
            <p:ph type="body"/>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39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8178" name="Text Box 1"/>
          <p:cNvSpPr txBox="1">
            <a:spLocks noChangeArrowheads="1"/>
          </p:cNvSpPr>
          <p:nvPr/>
        </p:nvSpPr>
        <p:spPr bwMode="auto">
          <a:xfrm>
            <a:off x="1155700" y="685800"/>
            <a:ext cx="4549775" cy="3430588"/>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818179" name="Rectangle 2"/>
          <p:cNvSpPr txBox="1">
            <a:spLocks noGrp="1" noChangeArrowheads="1"/>
          </p:cNvSpPr>
          <p:nvPr>
            <p:ph type="body"/>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39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0226" name="Text Box 1"/>
          <p:cNvSpPr txBox="1">
            <a:spLocks noChangeArrowheads="1"/>
          </p:cNvSpPr>
          <p:nvPr/>
        </p:nvSpPr>
        <p:spPr bwMode="auto">
          <a:xfrm>
            <a:off x="1155700" y="685800"/>
            <a:ext cx="4549775" cy="3430588"/>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820227" name="Rectangle 2"/>
          <p:cNvSpPr txBox="1">
            <a:spLocks noGrp="1" noChangeArrowheads="1"/>
          </p:cNvSpPr>
          <p:nvPr>
            <p:ph type="body"/>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39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2274" name="Text Box 1"/>
          <p:cNvSpPr txBox="1">
            <a:spLocks noChangeArrowheads="1"/>
          </p:cNvSpPr>
          <p:nvPr/>
        </p:nvSpPr>
        <p:spPr bwMode="auto">
          <a:xfrm>
            <a:off x="1155700" y="685800"/>
            <a:ext cx="4549775"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822275" name="Rectangle 2"/>
          <p:cNvSpPr txBox="1">
            <a:spLocks noGrp="1" noChangeArrowheads="1"/>
          </p:cNvSpPr>
          <p:nvPr>
            <p:ph type="body"/>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39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4322" name="Text Box 1"/>
          <p:cNvSpPr txBox="1">
            <a:spLocks noChangeArrowheads="1"/>
          </p:cNvSpPr>
          <p:nvPr/>
        </p:nvSpPr>
        <p:spPr bwMode="auto">
          <a:xfrm>
            <a:off x="1155700" y="685800"/>
            <a:ext cx="4549775" cy="3430588"/>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824323" name="Rectangle 2"/>
          <p:cNvSpPr txBox="1">
            <a:spLocks noGrp="1" noChangeArrowheads="1"/>
          </p:cNvSpPr>
          <p:nvPr>
            <p:ph type="body"/>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39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6370" name="Text Box 1"/>
          <p:cNvSpPr txBox="1">
            <a:spLocks noChangeArrowheads="1"/>
          </p:cNvSpPr>
          <p:nvPr/>
        </p:nvSpPr>
        <p:spPr bwMode="auto">
          <a:xfrm>
            <a:off x="1155700" y="685800"/>
            <a:ext cx="4549775"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826371" name="Rectangle 2"/>
          <p:cNvSpPr txBox="1">
            <a:spLocks noGrp="1" noChangeArrowheads="1"/>
          </p:cNvSpPr>
          <p:nvPr>
            <p:ph type="body"/>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39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8418" name="Text Box 1"/>
          <p:cNvSpPr txBox="1">
            <a:spLocks noChangeArrowheads="1"/>
          </p:cNvSpPr>
          <p:nvPr/>
        </p:nvSpPr>
        <p:spPr bwMode="auto">
          <a:xfrm>
            <a:off x="1155700" y="685800"/>
            <a:ext cx="4549775" cy="3430588"/>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828419" name="Rectangle 2"/>
          <p:cNvSpPr txBox="1">
            <a:spLocks noGrp="1" noChangeArrowheads="1"/>
          </p:cNvSpPr>
          <p:nvPr>
            <p:ph type="body"/>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39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0466" name="Text Box 1"/>
          <p:cNvSpPr txBox="1">
            <a:spLocks noChangeArrowheads="1"/>
          </p:cNvSpPr>
          <p:nvPr/>
        </p:nvSpPr>
        <p:spPr bwMode="auto">
          <a:xfrm>
            <a:off x="1155700" y="685800"/>
            <a:ext cx="4549775" cy="3430588"/>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830467" name="Rectangle 2"/>
          <p:cNvSpPr txBox="1">
            <a:spLocks noGrp="1" noChangeArrowheads="1"/>
          </p:cNvSpPr>
          <p:nvPr>
            <p:ph type="body"/>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39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2514" name="Text Box 1"/>
          <p:cNvSpPr txBox="1">
            <a:spLocks noChangeArrowheads="1"/>
          </p:cNvSpPr>
          <p:nvPr/>
        </p:nvSpPr>
        <p:spPr bwMode="auto">
          <a:xfrm>
            <a:off x="1155700" y="685800"/>
            <a:ext cx="4549775" cy="3430588"/>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832515" name="Rectangle 2"/>
          <p:cNvSpPr txBox="1">
            <a:spLocks noGrp="1" noChangeArrowheads="1"/>
          </p:cNvSpPr>
          <p:nvPr>
            <p:ph type="body"/>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22531" name="Rectangle 2"/>
          <p:cNvSpPr txBox="1">
            <a:spLocks noGrp="1" noChangeArrowheads="1"/>
          </p:cNvSpPr>
          <p:nvPr>
            <p:ph type="body"/>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6258"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96259" name="Rectangle 2"/>
          <p:cNvSpPr txBox="1">
            <a:spLocks noGrp="1" noChangeArrowheads="1"/>
          </p:cNvSpPr>
          <p:nvPr>
            <p:ph type="body"/>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40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4562" name="Text Box 1"/>
          <p:cNvSpPr txBox="1">
            <a:spLocks noChangeArrowheads="1"/>
          </p:cNvSpPr>
          <p:nvPr/>
        </p:nvSpPr>
        <p:spPr bwMode="auto">
          <a:xfrm>
            <a:off x="1155700" y="685800"/>
            <a:ext cx="4549775"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834563" name="Rectangle 2"/>
          <p:cNvSpPr txBox="1">
            <a:spLocks noGrp="1" noChangeArrowheads="1"/>
          </p:cNvSpPr>
          <p:nvPr>
            <p:ph type="body"/>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40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6610" name="Text Box 1"/>
          <p:cNvSpPr txBox="1">
            <a:spLocks noChangeArrowheads="1"/>
          </p:cNvSpPr>
          <p:nvPr/>
        </p:nvSpPr>
        <p:spPr bwMode="auto">
          <a:xfrm>
            <a:off x="1155700" y="685800"/>
            <a:ext cx="4549775"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836611" name="Rectangle 2"/>
          <p:cNvSpPr txBox="1">
            <a:spLocks noGrp="1" noChangeArrowheads="1"/>
          </p:cNvSpPr>
          <p:nvPr>
            <p:ph type="body"/>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40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8658" name="Text Box 1"/>
          <p:cNvSpPr txBox="1">
            <a:spLocks noChangeArrowheads="1"/>
          </p:cNvSpPr>
          <p:nvPr/>
        </p:nvSpPr>
        <p:spPr bwMode="auto">
          <a:xfrm>
            <a:off x="1155700" y="685800"/>
            <a:ext cx="4549775" cy="3430588"/>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838659" name="Rectangle 2"/>
          <p:cNvSpPr txBox="1">
            <a:spLocks noGrp="1" noChangeArrowheads="1"/>
          </p:cNvSpPr>
          <p:nvPr>
            <p:ph type="body"/>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40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0706" name="Text Box 1"/>
          <p:cNvSpPr txBox="1">
            <a:spLocks noChangeArrowheads="1"/>
          </p:cNvSpPr>
          <p:nvPr/>
        </p:nvSpPr>
        <p:spPr bwMode="auto">
          <a:xfrm>
            <a:off x="1155700" y="685800"/>
            <a:ext cx="4549775"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840707" name="Rectangle 2"/>
          <p:cNvSpPr txBox="1">
            <a:spLocks noGrp="1" noChangeArrowheads="1"/>
          </p:cNvSpPr>
          <p:nvPr>
            <p:ph type="body"/>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40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2754" name="Text Box 1"/>
          <p:cNvSpPr txBox="1">
            <a:spLocks noChangeArrowheads="1"/>
          </p:cNvSpPr>
          <p:nvPr/>
        </p:nvSpPr>
        <p:spPr bwMode="auto">
          <a:xfrm>
            <a:off x="1155700" y="685800"/>
            <a:ext cx="4549775"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842755" name="Rectangle 2"/>
          <p:cNvSpPr txBox="1">
            <a:spLocks noGrp="1" noChangeArrowheads="1"/>
          </p:cNvSpPr>
          <p:nvPr>
            <p:ph type="body"/>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40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4802" name="Text Box 1"/>
          <p:cNvSpPr txBox="1">
            <a:spLocks noChangeArrowheads="1"/>
          </p:cNvSpPr>
          <p:nvPr/>
        </p:nvSpPr>
        <p:spPr bwMode="auto">
          <a:xfrm>
            <a:off x="1155700" y="685800"/>
            <a:ext cx="4549775"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844803" name="Rectangle 2"/>
          <p:cNvSpPr txBox="1">
            <a:spLocks noGrp="1" noChangeArrowheads="1"/>
          </p:cNvSpPr>
          <p:nvPr>
            <p:ph type="body"/>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40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6850" name="Text Box 1"/>
          <p:cNvSpPr txBox="1">
            <a:spLocks noChangeArrowheads="1"/>
          </p:cNvSpPr>
          <p:nvPr/>
        </p:nvSpPr>
        <p:spPr bwMode="auto">
          <a:xfrm>
            <a:off x="1155700" y="685800"/>
            <a:ext cx="4549775"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846851" name="Rectangle 2"/>
          <p:cNvSpPr txBox="1">
            <a:spLocks noGrp="1" noChangeArrowheads="1"/>
          </p:cNvSpPr>
          <p:nvPr>
            <p:ph type="body"/>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40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8898" name="Text Box 1"/>
          <p:cNvSpPr txBox="1">
            <a:spLocks noChangeArrowheads="1"/>
          </p:cNvSpPr>
          <p:nvPr/>
        </p:nvSpPr>
        <p:spPr bwMode="auto">
          <a:xfrm>
            <a:off x="1155700" y="685800"/>
            <a:ext cx="4549775" cy="3430588"/>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848899" name="Rectangle 2"/>
          <p:cNvSpPr txBox="1">
            <a:spLocks noGrp="1" noChangeArrowheads="1"/>
          </p:cNvSpPr>
          <p:nvPr>
            <p:ph type="body"/>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40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50946" name="Text Box 1"/>
          <p:cNvSpPr txBox="1">
            <a:spLocks noChangeArrowheads="1"/>
          </p:cNvSpPr>
          <p:nvPr/>
        </p:nvSpPr>
        <p:spPr bwMode="auto">
          <a:xfrm>
            <a:off x="1155700" y="685800"/>
            <a:ext cx="4549775" cy="3430588"/>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850947" name="Rectangle 2"/>
          <p:cNvSpPr txBox="1">
            <a:spLocks noGrp="1" noChangeArrowheads="1"/>
          </p:cNvSpPr>
          <p:nvPr>
            <p:ph type="body"/>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40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52994" name="Text Box 1"/>
          <p:cNvSpPr txBox="1">
            <a:spLocks noChangeArrowheads="1"/>
          </p:cNvSpPr>
          <p:nvPr/>
        </p:nvSpPr>
        <p:spPr bwMode="auto">
          <a:xfrm>
            <a:off x="1155700" y="685800"/>
            <a:ext cx="4549775" cy="3430588"/>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852995" name="Rectangle 2"/>
          <p:cNvSpPr txBox="1">
            <a:spLocks noGrp="1" noChangeArrowheads="1"/>
          </p:cNvSpPr>
          <p:nvPr>
            <p:ph type="body"/>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8306"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98307" name="Rectangle 2"/>
          <p:cNvSpPr txBox="1">
            <a:spLocks noGrp="1" noChangeArrowheads="1"/>
          </p:cNvSpPr>
          <p:nvPr>
            <p:ph type="body"/>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4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55042" name="Text Box 1"/>
          <p:cNvSpPr txBox="1">
            <a:spLocks noChangeArrowheads="1"/>
          </p:cNvSpPr>
          <p:nvPr/>
        </p:nvSpPr>
        <p:spPr bwMode="auto">
          <a:xfrm>
            <a:off x="1155700" y="685800"/>
            <a:ext cx="4549775" cy="3430588"/>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855043" name="Rectangle 2"/>
          <p:cNvSpPr txBox="1">
            <a:spLocks noGrp="1" noChangeArrowheads="1"/>
          </p:cNvSpPr>
          <p:nvPr>
            <p:ph type="body"/>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4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57090" name="Text Box 1"/>
          <p:cNvSpPr txBox="1">
            <a:spLocks noChangeArrowheads="1"/>
          </p:cNvSpPr>
          <p:nvPr/>
        </p:nvSpPr>
        <p:spPr bwMode="auto">
          <a:xfrm>
            <a:off x="1155700" y="685800"/>
            <a:ext cx="4549775"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857091" name="Rectangle 2"/>
          <p:cNvSpPr txBox="1">
            <a:spLocks noGrp="1" noChangeArrowheads="1"/>
          </p:cNvSpPr>
          <p:nvPr>
            <p:ph type="body"/>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4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59138" name="Text Box 1"/>
          <p:cNvSpPr txBox="1">
            <a:spLocks noChangeArrowheads="1"/>
          </p:cNvSpPr>
          <p:nvPr/>
        </p:nvSpPr>
        <p:spPr bwMode="auto">
          <a:xfrm>
            <a:off x="1155700" y="685800"/>
            <a:ext cx="4549775" cy="3430588"/>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859139" name="Rectangle 2"/>
          <p:cNvSpPr txBox="1">
            <a:spLocks noGrp="1" noChangeArrowheads="1"/>
          </p:cNvSpPr>
          <p:nvPr>
            <p:ph type="body"/>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4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61186" name="Text Box 1"/>
          <p:cNvSpPr txBox="1">
            <a:spLocks noChangeArrowheads="1"/>
          </p:cNvSpPr>
          <p:nvPr/>
        </p:nvSpPr>
        <p:spPr bwMode="auto">
          <a:xfrm>
            <a:off x="1155700" y="685800"/>
            <a:ext cx="4549775"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861187" name="Rectangle 2"/>
          <p:cNvSpPr txBox="1">
            <a:spLocks noGrp="1" noChangeArrowheads="1"/>
          </p:cNvSpPr>
          <p:nvPr>
            <p:ph type="body"/>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4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63234" name="Text Box 1"/>
          <p:cNvSpPr txBox="1">
            <a:spLocks noChangeArrowheads="1"/>
          </p:cNvSpPr>
          <p:nvPr/>
        </p:nvSpPr>
        <p:spPr bwMode="auto">
          <a:xfrm>
            <a:off x="1155700" y="685800"/>
            <a:ext cx="4549775" cy="3430588"/>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863235" name="Rectangle 2"/>
          <p:cNvSpPr txBox="1">
            <a:spLocks noGrp="1" noChangeArrowheads="1"/>
          </p:cNvSpPr>
          <p:nvPr>
            <p:ph type="body"/>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4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65282" name="Text Box 1"/>
          <p:cNvSpPr txBox="1">
            <a:spLocks noChangeArrowheads="1"/>
          </p:cNvSpPr>
          <p:nvPr/>
        </p:nvSpPr>
        <p:spPr bwMode="auto">
          <a:xfrm>
            <a:off x="1155700" y="685800"/>
            <a:ext cx="4549775"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865283" name="Rectangle 2"/>
          <p:cNvSpPr txBox="1">
            <a:spLocks noGrp="1" noChangeArrowheads="1"/>
          </p:cNvSpPr>
          <p:nvPr>
            <p:ph type="body"/>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4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67330" name="Text Box 1"/>
          <p:cNvSpPr txBox="1">
            <a:spLocks noChangeArrowheads="1"/>
          </p:cNvSpPr>
          <p:nvPr/>
        </p:nvSpPr>
        <p:spPr bwMode="auto">
          <a:xfrm>
            <a:off x="1155700" y="685800"/>
            <a:ext cx="4549775" cy="3430588"/>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867331" name="Rectangle 2"/>
          <p:cNvSpPr txBox="1">
            <a:spLocks noGrp="1" noChangeArrowheads="1"/>
          </p:cNvSpPr>
          <p:nvPr>
            <p:ph type="body"/>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4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69378" name="Text Box 1"/>
          <p:cNvSpPr txBox="1">
            <a:spLocks noChangeArrowheads="1"/>
          </p:cNvSpPr>
          <p:nvPr/>
        </p:nvSpPr>
        <p:spPr bwMode="auto">
          <a:xfrm>
            <a:off x="1155700" y="685800"/>
            <a:ext cx="4549775"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869379" name="Rectangle 2"/>
          <p:cNvSpPr txBox="1">
            <a:spLocks noGrp="1" noChangeArrowheads="1"/>
          </p:cNvSpPr>
          <p:nvPr>
            <p:ph type="body"/>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4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71426" name="Text Box 1"/>
          <p:cNvSpPr txBox="1">
            <a:spLocks noChangeArrowheads="1"/>
          </p:cNvSpPr>
          <p:nvPr/>
        </p:nvSpPr>
        <p:spPr bwMode="auto">
          <a:xfrm>
            <a:off x="1155700" y="685800"/>
            <a:ext cx="4549775"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871427" name="Rectangle 2"/>
          <p:cNvSpPr txBox="1">
            <a:spLocks noGrp="1" noChangeArrowheads="1"/>
          </p:cNvSpPr>
          <p:nvPr>
            <p:ph type="body"/>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4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73474" name="Text Box 1"/>
          <p:cNvSpPr txBox="1">
            <a:spLocks noChangeArrowheads="1"/>
          </p:cNvSpPr>
          <p:nvPr/>
        </p:nvSpPr>
        <p:spPr bwMode="auto">
          <a:xfrm>
            <a:off x="1155700" y="685800"/>
            <a:ext cx="4549775"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873475" name="Rectangle 2"/>
          <p:cNvSpPr txBox="1">
            <a:spLocks noGrp="1" noChangeArrowheads="1"/>
          </p:cNvSpPr>
          <p:nvPr>
            <p:ph type="body"/>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0354"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100355" name="Rectangle 2"/>
          <p:cNvSpPr txBox="1">
            <a:spLocks noGrp="1" noChangeArrowheads="1"/>
          </p:cNvSpPr>
          <p:nvPr>
            <p:ph type="body"/>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4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75522" name="Text Box 1"/>
          <p:cNvSpPr txBox="1">
            <a:spLocks noChangeArrowheads="1"/>
          </p:cNvSpPr>
          <p:nvPr/>
        </p:nvSpPr>
        <p:spPr bwMode="auto">
          <a:xfrm>
            <a:off x="1155700" y="685800"/>
            <a:ext cx="4549775"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875523" name="Rectangle 2"/>
          <p:cNvSpPr txBox="1">
            <a:spLocks noGrp="1" noChangeArrowheads="1"/>
          </p:cNvSpPr>
          <p:nvPr>
            <p:ph type="body"/>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4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77570" name="Text Box 1"/>
          <p:cNvSpPr txBox="1">
            <a:spLocks noChangeArrowheads="1"/>
          </p:cNvSpPr>
          <p:nvPr/>
        </p:nvSpPr>
        <p:spPr bwMode="auto">
          <a:xfrm>
            <a:off x="1155700" y="685800"/>
            <a:ext cx="4549775" cy="3430588"/>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877571" name="Rectangle 2"/>
          <p:cNvSpPr txBox="1">
            <a:spLocks noGrp="1" noChangeArrowheads="1"/>
          </p:cNvSpPr>
          <p:nvPr>
            <p:ph type="body"/>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4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79618" name="Text Box 1"/>
          <p:cNvSpPr txBox="1">
            <a:spLocks noChangeArrowheads="1"/>
          </p:cNvSpPr>
          <p:nvPr/>
        </p:nvSpPr>
        <p:spPr bwMode="auto">
          <a:xfrm>
            <a:off x="1155700" y="685800"/>
            <a:ext cx="4549775"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879619" name="Rectangle 2"/>
          <p:cNvSpPr txBox="1">
            <a:spLocks noGrp="1" noChangeArrowheads="1"/>
          </p:cNvSpPr>
          <p:nvPr>
            <p:ph type="body"/>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4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1666" name="Text Box 1"/>
          <p:cNvSpPr txBox="1">
            <a:spLocks noChangeArrowheads="1"/>
          </p:cNvSpPr>
          <p:nvPr/>
        </p:nvSpPr>
        <p:spPr bwMode="auto">
          <a:xfrm>
            <a:off x="1155700" y="685800"/>
            <a:ext cx="4549775"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881667" name="Rectangle 2"/>
          <p:cNvSpPr txBox="1">
            <a:spLocks noGrp="1" noChangeArrowheads="1"/>
          </p:cNvSpPr>
          <p:nvPr>
            <p:ph type="body"/>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4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3714" name="Text Box 1"/>
          <p:cNvSpPr txBox="1">
            <a:spLocks noChangeArrowheads="1"/>
          </p:cNvSpPr>
          <p:nvPr/>
        </p:nvSpPr>
        <p:spPr bwMode="auto">
          <a:xfrm>
            <a:off x="1155700" y="685800"/>
            <a:ext cx="4549775"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883715" name="Rectangle 2"/>
          <p:cNvSpPr txBox="1">
            <a:spLocks noGrp="1" noChangeArrowheads="1"/>
          </p:cNvSpPr>
          <p:nvPr>
            <p:ph type="body"/>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4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5762" name="Text Box 1"/>
          <p:cNvSpPr txBox="1">
            <a:spLocks noChangeArrowheads="1"/>
          </p:cNvSpPr>
          <p:nvPr/>
        </p:nvSpPr>
        <p:spPr bwMode="auto">
          <a:xfrm>
            <a:off x="1155700" y="685800"/>
            <a:ext cx="4549775"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885763" name="Rectangle 2"/>
          <p:cNvSpPr txBox="1">
            <a:spLocks noGrp="1" noChangeArrowheads="1"/>
          </p:cNvSpPr>
          <p:nvPr>
            <p:ph type="body"/>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4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7810" name="Text Box 1"/>
          <p:cNvSpPr txBox="1">
            <a:spLocks noChangeArrowheads="1"/>
          </p:cNvSpPr>
          <p:nvPr/>
        </p:nvSpPr>
        <p:spPr bwMode="auto">
          <a:xfrm>
            <a:off x="1155700" y="685800"/>
            <a:ext cx="4549775"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887811" name="Rectangle 2"/>
          <p:cNvSpPr txBox="1">
            <a:spLocks noGrp="1" noChangeArrowheads="1"/>
          </p:cNvSpPr>
          <p:nvPr>
            <p:ph type="body"/>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4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9858" name="Text Box 1"/>
          <p:cNvSpPr txBox="1">
            <a:spLocks noChangeArrowheads="1"/>
          </p:cNvSpPr>
          <p:nvPr/>
        </p:nvSpPr>
        <p:spPr bwMode="auto">
          <a:xfrm>
            <a:off x="1155700" y="685800"/>
            <a:ext cx="4549775" cy="3430588"/>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889859" name="Rectangle 2"/>
          <p:cNvSpPr txBox="1">
            <a:spLocks noGrp="1" noChangeArrowheads="1"/>
          </p:cNvSpPr>
          <p:nvPr>
            <p:ph type="body"/>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4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1906"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891907" name="Rectangle 2"/>
          <p:cNvSpPr txBox="1">
            <a:spLocks noGrp="1" noChangeArrowheads="1"/>
          </p:cNvSpPr>
          <p:nvPr>
            <p:ph type="body"/>
          </p:nvPr>
        </p:nvSpPr>
        <p:spPr bwMode="auto">
          <a:xfrm>
            <a:off x="914400" y="4344988"/>
            <a:ext cx="5019675" cy="410527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4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3954" name="Text Box 1"/>
          <p:cNvSpPr txBox="1">
            <a:spLocks noChangeArrowheads="1"/>
          </p:cNvSpPr>
          <p:nvPr/>
        </p:nvSpPr>
        <p:spPr bwMode="auto">
          <a:xfrm>
            <a:off x="1155700" y="695325"/>
            <a:ext cx="4546600" cy="3427413"/>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893955" name="Rectangle 2"/>
          <p:cNvSpPr txBox="1">
            <a:spLocks noGrp="1" noChangeArrowheads="1"/>
          </p:cNvSpPr>
          <p:nvPr>
            <p:ph type="body"/>
          </p:nvPr>
        </p:nvSpPr>
        <p:spPr bwMode="auto">
          <a:xfrm>
            <a:off x="914400" y="4344988"/>
            <a:ext cx="5019675" cy="410527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02" name="Rectangle 1"/>
          <p:cNvSpPr txBox="1">
            <a:spLocks noGrp="1" noRot="1" noChangeAspect="1" noChangeArrowheads="1"/>
          </p:cNvSpPr>
          <p:nvPr>
            <p:ph type="sldImg"/>
          </p:nvPr>
        </p:nvSpPr>
        <p:spPr bwMode="auto">
          <a:xfrm>
            <a:off x="1143000" y="695325"/>
            <a:ext cx="4567238" cy="3424238"/>
          </a:xfrm>
          <a:solidFill>
            <a:srgbClr val="FFFFFF"/>
          </a:solidFill>
          <a:ln>
            <a:solidFill>
              <a:srgbClr val="000000"/>
            </a:solidFill>
            <a:miter lim="800000"/>
            <a:headEnd/>
            <a:tailEnd/>
          </a:ln>
        </p:spPr>
      </p:sp>
      <p:sp>
        <p:nvSpPr>
          <p:cNvPr id="102403" name="Rectangle 2"/>
          <p:cNvSpPr txBox="1">
            <a:spLocks noGrp="1" noChangeArrowheads="1"/>
          </p:cNvSpPr>
          <p:nvPr>
            <p:ph type="body" idx="1"/>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4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6002"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896003" name="Rectangle 2"/>
          <p:cNvSpPr txBox="1">
            <a:spLocks noGrp="1" noChangeArrowheads="1"/>
          </p:cNvSpPr>
          <p:nvPr>
            <p:ph type="body"/>
          </p:nvPr>
        </p:nvSpPr>
        <p:spPr bwMode="auto">
          <a:xfrm>
            <a:off x="914400" y="4344988"/>
            <a:ext cx="5019675" cy="410527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4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8050"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898051" name="Rectangle 2"/>
          <p:cNvSpPr txBox="1">
            <a:spLocks noGrp="1" noChangeArrowheads="1"/>
          </p:cNvSpPr>
          <p:nvPr>
            <p:ph type="body"/>
          </p:nvPr>
        </p:nvSpPr>
        <p:spPr bwMode="auto">
          <a:xfrm>
            <a:off x="914400" y="4344988"/>
            <a:ext cx="5019675" cy="410527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4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00098"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900099" name="Rectangle 2"/>
          <p:cNvSpPr txBox="1">
            <a:spLocks noGrp="1" noChangeArrowheads="1"/>
          </p:cNvSpPr>
          <p:nvPr>
            <p:ph type="body"/>
          </p:nvPr>
        </p:nvSpPr>
        <p:spPr bwMode="auto">
          <a:xfrm>
            <a:off x="914400" y="4344988"/>
            <a:ext cx="5019675" cy="410527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4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02146" name="Text Box 1"/>
          <p:cNvSpPr txBox="1">
            <a:spLocks noChangeArrowheads="1"/>
          </p:cNvSpPr>
          <p:nvPr/>
        </p:nvSpPr>
        <p:spPr bwMode="auto">
          <a:xfrm>
            <a:off x="1154113" y="685800"/>
            <a:ext cx="4548187"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902147" name="Rectangle 2"/>
          <p:cNvSpPr txBox="1">
            <a:spLocks noGrp="1" noChangeArrowheads="1"/>
          </p:cNvSpPr>
          <p:nvPr>
            <p:ph type="body"/>
          </p:nvPr>
        </p:nvSpPr>
        <p:spPr bwMode="auto">
          <a:xfrm>
            <a:off x="914400" y="4344988"/>
            <a:ext cx="5019675" cy="410527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4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04194" name="Rectangle 1"/>
          <p:cNvSpPr txBox="1">
            <a:spLocks noGrp="1" noRot="1" noChangeAspect="1" noChangeArrowheads="1"/>
          </p:cNvSpPr>
          <p:nvPr>
            <p:ph type="sldImg"/>
          </p:nvPr>
        </p:nvSpPr>
        <p:spPr bwMode="auto">
          <a:xfrm>
            <a:off x="1143000" y="695325"/>
            <a:ext cx="4567238" cy="3424238"/>
          </a:xfrm>
          <a:solidFill>
            <a:srgbClr val="FFFFFF"/>
          </a:solidFill>
          <a:ln>
            <a:solidFill>
              <a:srgbClr val="000000"/>
            </a:solidFill>
            <a:miter lim="800000"/>
            <a:headEnd/>
            <a:tailEnd/>
          </a:ln>
        </p:spPr>
      </p:sp>
      <p:sp>
        <p:nvSpPr>
          <p:cNvPr id="904195" name="Rectangle 2"/>
          <p:cNvSpPr txBox="1">
            <a:spLocks noGrp="1" noChangeArrowheads="1"/>
          </p:cNvSpPr>
          <p:nvPr>
            <p:ph type="body" idx="1"/>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4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06242" name="Text Box 1"/>
          <p:cNvSpPr txBox="1">
            <a:spLocks noChangeArrowheads="1"/>
          </p:cNvSpPr>
          <p:nvPr/>
        </p:nvSpPr>
        <p:spPr bwMode="auto">
          <a:xfrm>
            <a:off x="1155700" y="695325"/>
            <a:ext cx="4546600" cy="3427413"/>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906243" name="Rectangle 2"/>
          <p:cNvSpPr txBox="1">
            <a:spLocks noGrp="1" noChangeArrowheads="1"/>
          </p:cNvSpPr>
          <p:nvPr>
            <p:ph type="body"/>
          </p:nvPr>
        </p:nvSpPr>
        <p:spPr bwMode="auto">
          <a:xfrm>
            <a:off x="914400" y="4344988"/>
            <a:ext cx="5021263" cy="410527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4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08290" name="Text Box 1"/>
          <p:cNvSpPr txBox="1">
            <a:spLocks noChangeArrowheads="1"/>
          </p:cNvSpPr>
          <p:nvPr/>
        </p:nvSpPr>
        <p:spPr bwMode="auto">
          <a:xfrm>
            <a:off x="1155700" y="695325"/>
            <a:ext cx="4546600" cy="3427413"/>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908291" name="Rectangle 2"/>
          <p:cNvSpPr txBox="1">
            <a:spLocks noGrp="1" noChangeArrowheads="1"/>
          </p:cNvSpPr>
          <p:nvPr>
            <p:ph type="body"/>
          </p:nvPr>
        </p:nvSpPr>
        <p:spPr bwMode="auto">
          <a:xfrm>
            <a:off x="914400" y="4344988"/>
            <a:ext cx="5021263" cy="410527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4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10338"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910339" name="Rectangle 2"/>
          <p:cNvSpPr txBox="1">
            <a:spLocks noGrp="1" noChangeArrowheads="1"/>
          </p:cNvSpPr>
          <p:nvPr>
            <p:ph type="body"/>
          </p:nvPr>
        </p:nvSpPr>
        <p:spPr bwMode="auto">
          <a:xfrm>
            <a:off x="914400" y="4344988"/>
            <a:ext cx="5021263" cy="410527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4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12386" name="Text Box 1"/>
          <p:cNvSpPr txBox="1">
            <a:spLocks noChangeArrowheads="1"/>
          </p:cNvSpPr>
          <p:nvPr/>
        </p:nvSpPr>
        <p:spPr bwMode="auto">
          <a:xfrm>
            <a:off x="1155700" y="695325"/>
            <a:ext cx="4546600" cy="3427413"/>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912387" name="Rectangle 2"/>
          <p:cNvSpPr txBox="1">
            <a:spLocks noGrp="1" noChangeArrowheads="1"/>
          </p:cNvSpPr>
          <p:nvPr>
            <p:ph type="body"/>
          </p:nvPr>
        </p:nvSpPr>
        <p:spPr bwMode="auto">
          <a:xfrm>
            <a:off x="914400" y="4344988"/>
            <a:ext cx="5021263" cy="410527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4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14434" name="Text Box 1"/>
          <p:cNvSpPr txBox="1">
            <a:spLocks noChangeArrowheads="1"/>
          </p:cNvSpPr>
          <p:nvPr/>
        </p:nvSpPr>
        <p:spPr bwMode="auto">
          <a:xfrm>
            <a:off x="1155700" y="695325"/>
            <a:ext cx="4546600" cy="3427413"/>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914435" name="Rectangle 2"/>
          <p:cNvSpPr txBox="1">
            <a:spLocks noGrp="1" noChangeArrowheads="1"/>
          </p:cNvSpPr>
          <p:nvPr>
            <p:ph type="body"/>
          </p:nvPr>
        </p:nvSpPr>
        <p:spPr bwMode="auto">
          <a:xfrm>
            <a:off x="914400" y="4344988"/>
            <a:ext cx="5021263" cy="410527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4450"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104451" name="Rectangle 2"/>
          <p:cNvSpPr txBox="1">
            <a:spLocks noGrp="1" noChangeArrowheads="1"/>
          </p:cNvSpPr>
          <p:nvPr>
            <p:ph type="body"/>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4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16482" name="Text Box 1"/>
          <p:cNvSpPr txBox="1">
            <a:spLocks noChangeArrowheads="1"/>
          </p:cNvSpPr>
          <p:nvPr/>
        </p:nvSpPr>
        <p:spPr bwMode="auto">
          <a:xfrm>
            <a:off x="1155700" y="695325"/>
            <a:ext cx="4546600" cy="3427413"/>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916483" name="Rectangle 2"/>
          <p:cNvSpPr txBox="1">
            <a:spLocks noGrp="1" noChangeArrowheads="1"/>
          </p:cNvSpPr>
          <p:nvPr>
            <p:ph type="body"/>
          </p:nvPr>
        </p:nvSpPr>
        <p:spPr bwMode="auto">
          <a:xfrm>
            <a:off x="914400" y="4344988"/>
            <a:ext cx="5021263" cy="410527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4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18530" name="Text Box 1"/>
          <p:cNvSpPr txBox="1">
            <a:spLocks noChangeArrowheads="1"/>
          </p:cNvSpPr>
          <p:nvPr/>
        </p:nvSpPr>
        <p:spPr bwMode="auto">
          <a:xfrm>
            <a:off x="1155700" y="695325"/>
            <a:ext cx="4546600" cy="3427413"/>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918531" name="Rectangle 2"/>
          <p:cNvSpPr txBox="1">
            <a:spLocks noGrp="1" noChangeArrowheads="1"/>
          </p:cNvSpPr>
          <p:nvPr>
            <p:ph type="body"/>
          </p:nvPr>
        </p:nvSpPr>
        <p:spPr bwMode="auto">
          <a:xfrm>
            <a:off x="914400" y="4344988"/>
            <a:ext cx="5021263" cy="410527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4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0578" name="Text Box 1"/>
          <p:cNvSpPr txBox="1">
            <a:spLocks noChangeArrowheads="1"/>
          </p:cNvSpPr>
          <p:nvPr/>
        </p:nvSpPr>
        <p:spPr bwMode="auto">
          <a:xfrm>
            <a:off x="1155700" y="695325"/>
            <a:ext cx="4546600" cy="3427413"/>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920579" name="Rectangle 2"/>
          <p:cNvSpPr txBox="1">
            <a:spLocks noGrp="1" noChangeArrowheads="1"/>
          </p:cNvSpPr>
          <p:nvPr>
            <p:ph type="body"/>
          </p:nvPr>
        </p:nvSpPr>
        <p:spPr bwMode="auto">
          <a:xfrm>
            <a:off x="914400" y="4344988"/>
            <a:ext cx="5021263" cy="410527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4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2626" name="Text Box 1"/>
          <p:cNvSpPr txBox="1">
            <a:spLocks noChangeArrowheads="1"/>
          </p:cNvSpPr>
          <p:nvPr/>
        </p:nvSpPr>
        <p:spPr bwMode="auto">
          <a:xfrm>
            <a:off x="1155700" y="695325"/>
            <a:ext cx="4543425" cy="3424238"/>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922627" name="Rectangle 2"/>
          <p:cNvSpPr txBox="1">
            <a:spLocks noGrp="1" noChangeArrowheads="1"/>
          </p:cNvSpPr>
          <p:nvPr>
            <p:ph type="body"/>
          </p:nvPr>
        </p:nvSpPr>
        <p:spPr bwMode="auto">
          <a:xfrm>
            <a:off x="914400" y="4344988"/>
            <a:ext cx="5021263" cy="410527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4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4674" name="Text Box 1"/>
          <p:cNvSpPr txBox="1">
            <a:spLocks noChangeArrowheads="1"/>
          </p:cNvSpPr>
          <p:nvPr/>
        </p:nvSpPr>
        <p:spPr bwMode="auto">
          <a:xfrm>
            <a:off x="1155700" y="695325"/>
            <a:ext cx="4546600" cy="3427413"/>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924675" name="Rectangle 2"/>
          <p:cNvSpPr txBox="1">
            <a:spLocks noGrp="1" noChangeArrowheads="1"/>
          </p:cNvSpPr>
          <p:nvPr>
            <p:ph type="body"/>
          </p:nvPr>
        </p:nvSpPr>
        <p:spPr bwMode="auto">
          <a:xfrm>
            <a:off x="914400" y="4344988"/>
            <a:ext cx="5021263" cy="410527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4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6722"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926723" name="Rectangle 2"/>
          <p:cNvSpPr txBox="1">
            <a:spLocks noGrp="1" noChangeArrowheads="1"/>
          </p:cNvSpPr>
          <p:nvPr>
            <p:ph type="body"/>
          </p:nvPr>
        </p:nvSpPr>
        <p:spPr bwMode="auto">
          <a:xfrm>
            <a:off x="914400" y="4344988"/>
            <a:ext cx="5021263" cy="410527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4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8770" name="Text Box 1"/>
          <p:cNvSpPr txBox="1">
            <a:spLocks noChangeArrowheads="1"/>
          </p:cNvSpPr>
          <p:nvPr/>
        </p:nvSpPr>
        <p:spPr bwMode="auto">
          <a:xfrm>
            <a:off x="1155700" y="685800"/>
            <a:ext cx="4548188" cy="3430588"/>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928771" name="Rectangle 2"/>
          <p:cNvSpPr txBox="1">
            <a:spLocks noGrp="1" noChangeArrowheads="1"/>
          </p:cNvSpPr>
          <p:nvPr>
            <p:ph type="body"/>
          </p:nvPr>
        </p:nvSpPr>
        <p:spPr bwMode="auto">
          <a:xfrm>
            <a:off x="914400" y="4344988"/>
            <a:ext cx="5019675" cy="410527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4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0818"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930819" name="Rectangle 2"/>
          <p:cNvSpPr txBox="1">
            <a:spLocks noGrp="1" noChangeArrowheads="1"/>
          </p:cNvSpPr>
          <p:nvPr>
            <p:ph type="body"/>
          </p:nvPr>
        </p:nvSpPr>
        <p:spPr bwMode="auto">
          <a:xfrm>
            <a:off x="914400" y="4344988"/>
            <a:ext cx="5019675" cy="410527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4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2866"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932867" name="Rectangle 2"/>
          <p:cNvSpPr txBox="1">
            <a:spLocks noGrp="1" noChangeArrowheads="1"/>
          </p:cNvSpPr>
          <p:nvPr>
            <p:ph type="body"/>
          </p:nvPr>
        </p:nvSpPr>
        <p:spPr bwMode="auto">
          <a:xfrm>
            <a:off x="914400" y="4344988"/>
            <a:ext cx="5019675" cy="410527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4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4914"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934915" name="Rectangle 2"/>
          <p:cNvSpPr txBox="1">
            <a:spLocks noGrp="1" noChangeArrowheads="1"/>
          </p:cNvSpPr>
          <p:nvPr>
            <p:ph type="body"/>
          </p:nvPr>
        </p:nvSpPr>
        <p:spPr bwMode="auto">
          <a:xfrm>
            <a:off x="914400" y="4344988"/>
            <a:ext cx="5019675" cy="410527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6498"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106499" name="Rectangle 2"/>
          <p:cNvSpPr txBox="1">
            <a:spLocks noGrp="1" noChangeArrowheads="1"/>
          </p:cNvSpPr>
          <p:nvPr>
            <p:ph type="body"/>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4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6962"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936963" name="Rectangle 2"/>
          <p:cNvSpPr txBox="1">
            <a:spLocks noGrp="1" noChangeArrowheads="1"/>
          </p:cNvSpPr>
          <p:nvPr>
            <p:ph type="body"/>
          </p:nvPr>
        </p:nvSpPr>
        <p:spPr bwMode="auto">
          <a:xfrm>
            <a:off x="914400" y="4344988"/>
            <a:ext cx="5019675" cy="410527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4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9010"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939011" name="Rectangle 2"/>
          <p:cNvSpPr txBox="1">
            <a:spLocks noGrp="1" noChangeArrowheads="1"/>
          </p:cNvSpPr>
          <p:nvPr>
            <p:ph type="body"/>
          </p:nvPr>
        </p:nvSpPr>
        <p:spPr bwMode="auto">
          <a:xfrm>
            <a:off x="914400" y="4344988"/>
            <a:ext cx="5019675" cy="410527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4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41058" name="Text Box 1"/>
          <p:cNvSpPr txBox="1">
            <a:spLocks noChangeArrowheads="1"/>
          </p:cNvSpPr>
          <p:nvPr/>
        </p:nvSpPr>
        <p:spPr bwMode="auto">
          <a:xfrm>
            <a:off x="1155700" y="685800"/>
            <a:ext cx="4548188" cy="3430588"/>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941059" name="Rectangle 2"/>
          <p:cNvSpPr txBox="1">
            <a:spLocks noGrp="1" noChangeArrowheads="1"/>
          </p:cNvSpPr>
          <p:nvPr>
            <p:ph type="body"/>
          </p:nvPr>
        </p:nvSpPr>
        <p:spPr bwMode="auto">
          <a:xfrm>
            <a:off x="914400" y="4344988"/>
            <a:ext cx="5019675" cy="410527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4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43106"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943107" name="Rectangle 2"/>
          <p:cNvSpPr txBox="1">
            <a:spLocks noGrp="1" noChangeArrowheads="1"/>
          </p:cNvSpPr>
          <p:nvPr>
            <p:ph type="body"/>
          </p:nvPr>
        </p:nvSpPr>
        <p:spPr bwMode="auto">
          <a:xfrm>
            <a:off x="914400" y="4344988"/>
            <a:ext cx="5019675" cy="410527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4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45154"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945155" name="Rectangle 2"/>
          <p:cNvSpPr txBox="1">
            <a:spLocks noGrp="1" noChangeArrowheads="1"/>
          </p:cNvSpPr>
          <p:nvPr>
            <p:ph type="body"/>
          </p:nvPr>
        </p:nvSpPr>
        <p:spPr bwMode="auto">
          <a:xfrm>
            <a:off x="914400" y="4344988"/>
            <a:ext cx="5019675" cy="410527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4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47202"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947203" name="Rectangle 2"/>
          <p:cNvSpPr txBox="1">
            <a:spLocks noGrp="1" noChangeArrowheads="1"/>
          </p:cNvSpPr>
          <p:nvPr>
            <p:ph type="body"/>
          </p:nvPr>
        </p:nvSpPr>
        <p:spPr bwMode="auto">
          <a:xfrm>
            <a:off x="914400" y="4344988"/>
            <a:ext cx="5019675" cy="410527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4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49250"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949251" name="Rectangle 2"/>
          <p:cNvSpPr txBox="1">
            <a:spLocks noGrp="1" noChangeArrowheads="1"/>
          </p:cNvSpPr>
          <p:nvPr>
            <p:ph type="body"/>
          </p:nvPr>
        </p:nvSpPr>
        <p:spPr bwMode="auto">
          <a:xfrm>
            <a:off x="914400" y="4344988"/>
            <a:ext cx="5019675" cy="410527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4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51298"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951299" name="Rectangle 2"/>
          <p:cNvSpPr txBox="1">
            <a:spLocks noGrp="1" noChangeArrowheads="1"/>
          </p:cNvSpPr>
          <p:nvPr>
            <p:ph type="body"/>
          </p:nvPr>
        </p:nvSpPr>
        <p:spPr bwMode="auto">
          <a:xfrm>
            <a:off x="914400" y="4344988"/>
            <a:ext cx="5019675" cy="410527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45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53346"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953347" name="Rectangle 2"/>
          <p:cNvSpPr txBox="1">
            <a:spLocks noGrp="1" noChangeArrowheads="1"/>
          </p:cNvSpPr>
          <p:nvPr>
            <p:ph type="body"/>
          </p:nvPr>
        </p:nvSpPr>
        <p:spPr bwMode="auto">
          <a:xfrm>
            <a:off x="914400" y="4344988"/>
            <a:ext cx="5019675" cy="410527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45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55394"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955395" name="Rectangle 2"/>
          <p:cNvSpPr txBox="1">
            <a:spLocks noGrp="1" noChangeArrowheads="1"/>
          </p:cNvSpPr>
          <p:nvPr>
            <p:ph type="body"/>
          </p:nvPr>
        </p:nvSpPr>
        <p:spPr bwMode="auto">
          <a:xfrm>
            <a:off x="914400" y="4344988"/>
            <a:ext cx="5019675" cy="410527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8546"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108547" name="Rectangle 2"/>
          <p:cNvSpPr txBox="1">
            <a:spLocks noGrp="1" noChangeArrowheads="1"/>
          </p:cNvSpPr>
          <p:nvPr>
            <p:ph type="body"/>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46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57442"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957443" name="Rectangle 2"/>
          <p:cNvSpPr txBox="1">
            <a:spLocks noGrp="1" noChangeArrowheads="1"/>
          </p:cNvSpPr>
          <p:nvPr>
            <p:ph type="body"/>
          </p:nvPr>
        </p:nvSpPr>
        <p:spPr bwMode="auto">
          <a:xfrm>
            <a:off x="914400" y="4344988"/>
            <a:ext cx="5019675" cy="410527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46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59490"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959491" name="Rectangle 2"/>
          <p:cNvSpPr txBox="1">
            <a:spLocks noGrp="1" noChangeArrowheads="1"/>
          </p:cNvSpPr>
          <p:nvPr>
            <p:ph type="body"/>
          </p:nvPr>
        </p:nvSpPr>
        <p:spPr bwMode="auto">
          <a:xfrm>
            <a:off x="914400" y="4344988"/>
            <a:ext cx="5019675" cy="410527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46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61538"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961539" name="Rectangle 2"/>
          <p:cNvSpPr txBox="1">
            <a:spLocks noGrp="1" noChangeArrowheads="1"/>
          </p:cNvSpPr>
          <p:nvPr>
            <p:ph type="body"/>
          </p:nvPr>
        </p:nvSpPr>
        <p:spPr bwMode="auto">
          <a:xfrm>
            <a:off x="914400" y="4344988"/>
            <a:ext cx="5019675" cy="410527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46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63586" name="Text Box 1"/>
          <p:cNvSpPr txBox="1">
            <a:spLocks noChangeArrowheads="1"/>
          </p:cNvSpPr>
          <p:nvPr/>
        </p:nvSpPr>
        <p:spPr bwMode="auto">
          <a:xfrm>
            <a:off x="1155700" y="695325"/>
            <a:ext cx="4546600" cy="3427413"/>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963587" name="Rectangle 2"/>
          <p:cNvSpPr txBox="1">
            <a:spLocks noGrp="1" noChangeArrowheads="1"/>
          </p:cNvSpPr>
          <p:nvPr>
            <p:ph type="body"/>
          </p:nvPr>
        </p:nvSpPr>
        <p:spPr bwMode="auto">
          <a:xfrm>
            <a:off x="914400" y="4344988"/>
            <a:ext cx="5019675" cy="410527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46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65634"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965635" name="Rectangle 2"/>
          <p:cNvSpPr txBox="1">
            <a:spLocks noGrp="1" noChangeArrowheads="1"/>
          </p:cNvSpPr>
          <p:nvPr>
            <p:ph type="body"/>
          </p:nvPr>
        </p:nvSpPr>
        <p:spPr bwMode="auto">
          <a:xfrm>
            <a:off x="914400" y="4344988"/>
            <a:ext cx="5019675" cy="410527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46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67682" name="Text Box 1"/>
          <p:cNvSpPr txBox="1">
            <a:spLocks noChangeArrowheads="1"/>
          </p:cNvSpPr>
          <p:nvPr/>
        </p:nvSpPr>
        <p:spPr bwMode="auto">
          <a:xfrm>
            <a:off x="1155700" y="695325"/>
            <a:ext cx="4546600" cy="3427413"/>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967683" name="Rectangle 2"/>
          <p:cNvSpPr txBox="1">
            <a:spLocks noGrp="1" noChangeArrowheads="1"/>
          </p:cNvSpPr>
          <p:nvPr>
            <p:ph type="body"/>
          </p:nvPr>
        </p:nvSpPr>
        <p:spPr bwMode="auto">
          <a:xfrm>
            <a:off x="914400" y="4344988"/>
            <a:ext cx="5019675" cy="410527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46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69730" name="Text Box 1"/>
          <p:cNvSpPr txBox="1">
            <a:spLocks noChangeArrowheads="1"/>
          </p:cNvSpPr>
          <p:nvPr/>
        </p:nvSpPr>
        <p:spPr bwMode="auto">
          <a:xfrm>
            <a:off x="1155700" y="695325"/>
            <a:ext cx="4546600" cy="3427413"/>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969731" name="Rectangle 2"/>
          <p:cNvSpPr txBox="1">
            <a:spLocks noGrp="1" noChangeArrowheads="1"/>
          </p:cNvSpPr>
          <p:nvPr>
            <p:ph type="body"/>
          </p:nvPr>
        </p:nvSpPr>
        <p:spPr bwMode="auto">
          <a:xfrm>
            <a:off x="914400" y="4344988"/>
            <a:ext cx="5019675" cy="410527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46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71778"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971779" name="Rectangle 2"/>
          <p:cNvSpPr txBox="1">
            <a:spLocks noGrp="1" noChangeArrowheads="1"/>
          </p:cNvSpPr>
          <p:nvPr>
            <p:ph type="body"/>
          </p:nvPr>
        </p:nvSpPr>
        <p:spPr bwMode="auto">
          <a:xfrm>
            <a:off x="914400" y="4344988"/>
            <a:ext cx="5019675" cy="410527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46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73826"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973827" name="Rectangle 2"/>
          <p:cNvSpPr txBox="1">
            <a:spLocks noGrp="1" noChangeArrowheads="1"/>
          </p:cNvSpPr>
          <p:nvPr>
            <p:ph type="body"/>
          </p:nvPr>
        </p:nvSpPr>
        <p:spPr bwMode="auto">
          <a:xfrm>
            <a:off x="914400" y="4344988"/>
            <a:ext cx="5019675" cy="410527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46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75874"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975875" name="Rectangle 2"/>
          <p:cNvSpPr txBox="1">
            <a:spLocks noGrp="1" noChangeArrowheads="1"/>
          </p:cNvSpPr>
          <p:nvPr>
            <p:ph type="body"/>
          </p:nvPr>
        </p:nvSpPr>
        <p:spPr bwMode="auto">
          <a:xfrm>
            <a:off x="914400" y="4344988"/>
            <a:ext cx="5019675" cy="410527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0594" name="Rectangle 1"/>
          <p:cNvSpPr txBox="1">
            <a:spLocks noGrp="1" noRot="1" noChangeAspect="1" noChangeArrowheads="1"/>
          </p:cNvSpPr>
          <p:nvPr>
            <p:ph type="sldImg"/>
          </p:nvPr>
        </p:nvSpPr>
        <p:spPr bwMode="auto">
          <a:xfrm>
            <a:off x="1143000" y="695325"/>
            <a:ext cx="4567238" cy="3424238"/>
          </a:xfrm>
          <a:solidFill>
            <a:srgbClr val="FFFFFF"/>
          </a:solidFill>
          <a:ln>
            <a:solidFill>
              <a:srgbClr val="000000"/>
            </a:solidFill>
            <a:miter lim="800000"/>
            <a:headEnd/>
            <a:tailEnd/>
          </a:ln>
        </p:spPr>
      </p:sp>
      <p:sp>
        <p:nvSpPr>
          <p:cNvPr id="110595" name="Rectangle 2"/>
          <p:cNvSpPr txBox="1">
            <a:spLocks noGrp="1" noChangeArrowheads="1"/>
          </p:cNvSpPr>
          <p:nvPr>
            <p:ph type="body" idx="1"/>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47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77922"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977923" name="Rectangle 2"/>
          <p:cNvSpPr txBox="1">
            <a:spLocks noGrp="1" noChangeArrowheads="1"/>
          </p:cNvSpPr>
          <p:nvPr>
            <p:ph type="body"/>
          </p:nvPr>
        </p:nvSpPr>
        <p:spPr bwMode="auto">
          <a:xfrm>
            <a:off x="914400" y="4344988"/>
            <a:ext cx="5019675" cy="410527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47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79970" name="Rectangle 1"/>
          <p:cNvSpPr txBox="1">
            <a:spLocks noGrp="1" noRot="1" noChangeAspect="1" noChangeArrowheads="1"/>
          </p:cNvSpPr>
          <p:nvPr>
            <p:ph type="sldImg"/>
          </p:nvPr>
        </p:nvSpPr>
        <p:spPr bwMode="auto">
          <a:xfrm>
            <a:off x="1146175" y="695325"/>
            <a:ext cx="4556125" cy="3417888"/>
          </a:xfrm>
          <a:solidFill>
            <a:srgbClr val="FFFFFF"/>
          </a:solidFill>
          <a:ln>
            <a:solidFill>
              <a:srgbClr val="000000"/>
            </a:solidFill>
            <a:miter lim="800000"/>
            <a:headEnd/>
            <a:tailEnd/>
          </a:ln>
        </p:spPr>
      </p:sp>
      <p:sp>
        <p:nvSpPr>
          <p:cNvPr id="979971" name="Rectangle 2"/>
          <p:cNvSpPr txBox="1">
            <a:spLocks noGrp="1" noChangeArrowheads="1"/>
          </p:cNvSpPr>
          <p:nvPr>
            <p:ph type="body" idx="1"/>
          </p:nvPr>
        </p:nvSpPr>
        <p:spPr bwMode="auto">
          <a:xfrm>
            <a:off x="914400" y="4344988"/>
            <a:ext cx="5019675" cy="410527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47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82018" name="Text Box 1"/>
          <p:cNvSpPr txBox="1">
            <a:spLocks noChangeArrowheads="1"/>
          </p:cNvSpPr>
          <p:nvPr/>
        </p:nvSpPr>
        <p:spPr bwMode="auto">
          <a:xfrm>
            <a:off x="1155700" y="685800"/>
            <a:ext cx="4548188" cy="3430588"/>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982019" name="Rectangle 2"/>
          <p:cNvSpPr txBox="1">
            <a:spLocks noGrp="1" noChangeArrowheads="1"/>
          </p:cNvSpPr>
          <p:nvPr>
            <p:ph type="body"/>
          </p:nvPr>
        </p:nvSpPr>
        <p:spPr bwMode="auto">
          <a:xfrm>
            <a:off x="914400" y="4344988"/>
            <a:ext cx="5019675" cy="410527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47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84066" name="Rectangle 1"/>
          <p:cNvSpPr txBox="1">
            <a:spLocks noGrp="1" noRot="1" noChangeAspect="1" noChangeArrowheads="1"/>
          </p:cNvSpPr>
          <p:nvPr>
            <p:ph type="sldImg"/>
          </p:nvPr>
        </p:nvSpPr>
        <p:spPr bwMode="auto">
          <a:xfrm>
            <a:off x="1146175" y="695325"/>
            <a:ext cx="4556125" cy="3417888"/>
          </a:xfrm>
          <a:solidFill>
            <a:srgbClr val="FFFFFF"/>
          </a:solidFill>
          <a:ln>
            <a:solidFill>
              <a:srgbClr val="000000"/>
            </a:solidFill>
            <a:miter lim="800000"/>
            <a:headEnd/>
            <a:tailEnd/>
          </a:ln>
        </p:spPr>
      </p:sp>
      <p:sp>
        <p:nvSpPr>
          <p:cNvPr id="984067" name="Rectangle 2"/>
          <p:cNvSpPr txBox="1">
            <a:spLocks noGrp="1" noChangeArrowheads="1"/>
          </p:cNvSpPr>
          <p:nvPr>
            <p:ph type="body" idx="1"/>
          </p:nvPr>
        </p:nvSpPr>
        <p:spPr bwMode="auto">
          <a:xfrm>
            <a:off x="914400" y="4344988"/>
            <a:ext cx="5019675" cy="410527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47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86114" name="Rectangle 1"/>
          <p:cNvSpPr txBox="1">
            <a:spLocks noGrp="1" noRot="1" noChangeAspect="1" noChangeArrowheads="1"/>
          </p:cNvSpPr>
          <p:nvPr>
            <p:ph type="sldImg"/>
          </p:nvPr>
        </p:nvSpPr>
        <p:spPr bwMode="auto">
          <a:xfrm>
            <a:off x="1146175" y="695325"/>
            <a:ext cx="4556125" cy="3417888"/>
          </a:xfrm>
          <a:solidFill>
            <a:srgbClr val="FFFFFF"/>
          </a:solidFill>
          <a:ln>
            <a:solidFill>
              <a:srgbClr val="000000"/>
            </a:solidFill>
            <a:miter lim="800000"/>
            <a:headEnd/>
            <a:tailEnd/>
          </a:ln>
        </p:spPr>
      </p:sp>
      <p:sp>
        <p:nvSpPr>
          <p:cNvPr id="986115" name="Rectangle 2"/>
          <p:cNvSpPr txBox="1">
            <a:spLocks noGrp="1" noChangeArrowheads="1"/>
          </p:cNvSpPr>
          <p:nvPr>
            <p:ph type="body" idx="1"/>
          </p:nvPr>
        </p:nvSpPr>
        <p:spPr bwMode="auto">
          <a:xfrm>
            <a:off x="914400" y="4344988"/>
            <a:ext cx="5019675" cy="410527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47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88162" name="Rectangle 1"/>
          <p:cNvSpPr txBox="1">
            <a:spLocks noGrp="1" noRot="1" noChangeAspect="1" noChangeArrowheads="1"/>
          </p:cNvSpPr>
          <p:nvPr>
            <p:ph type="sldImg"/>
          </p:nvPr>
        </p:nvSpPr>
        <p:spPr bwMode="auto">
          <a:xfrm>
            <a:off x="1146175" y="695325"/>
            <a:ext cx="4556125" cy="3417888"/>
          </a:xfrm>
          <a:solidFill>
            <a:srgbClr val="FFFFFF"/>
          </a:solidFill>
          <a:ln>
            <a:solidFill>
              <a:srgbClr val="000000"/>
            </a:solidFill>
            <a:miter lim="800000"/>
            <a:headEnd/>
            <a:tailEnd/>
          </a:ln>
        </p:spPr>
      </p:sp>
      <p:sp>
        <p:nvSpPr>
          <p:cNvPr id="988163" name="Rectangle 2"/>
          <p:cNvSpPr txBox="1">
            <a:spLocks noGrp="1" noChangeArrowheads="1"/>
          </p:cNvSpPr>
          <p:nvPr>
            <p:ph type="body" idx="1"/>
          </p:nvPr>
        </p:nvSpPr>
        <p:spPr bwMode="auto">
          <a:xfrm>
            <a:off x="914400" y="4344988"/>
            <a:ext cx="5019675" cy="410527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47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90210" name="Rectangle 1"/>
          <p:cNvSpPr txBox="1">
            <a:spLocks noGrp="1" noRot="1" noChangeAspect="1" noChangeArrowheads="1"/>
          </p:cNvSpPr>
          <p:nvPr>
            <p:ph type="sldImg"/>
          </p:nvPr>
        </p:nvSpPr>
        <p:spPr bwMode="auto">
          <a:xfrm>
            <a:off x="1146175" y="695325"/>
            <a:ext cx="4556125" cy="3417888"/>
          </a:xfrm>
          <a:solidFill>
            <a:srgbClr val="FFFFFF"/>
          </a:solidFill>
          <a:ln>
            <a:solidFill>
              <a:srgbClr val="000000"/>
            </a:solidFill>
            <a:miter lim="800000"/>
            <a:headEnd/>
            <a:tailEnd/>
          </a:ln>
        </p:spPr>
      </p:sp>
      <p:sp>
        <p:nvSpPr>
          <p:cNvPr id="990211" name="Rectangle 2"/>
          <p:cNvSpPr txBox="1">
            <a:spLocks noGrp="1" noChangeArrowheads="1"/>
          </p:cNvSpPr>
          <p:nvPr>
            <p:ph type="body" idx="1"/>
          </p:nvPr>
        </p:nvSpPr>
        <p:spPr bwMode="auto">
          <a:xfrm>
            <a:off x="914400" y="4344988"/>
            <a:ext cx="5019675" cy="410527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47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92258" name="Rectangle 1"/>
          <p:cNvSpPr txBox="1">
            <a:spLocks noGrp="1" noRot="1" noChangeAspect="1" noChangeArrowheads="1"/>
          </p:cNvSpPr>
          <p:nvPr>
            <p:ph type="sldImg"/>
          </p:nvPr>
        </p:nvSpPr>
        <p:spPr bwMode="auto">
          <a:xfrm>
            <a:off x="1146175" y="695325"/>
            <a:ext cx="4556125" cy="3417888"/>
          </a:xfrm>
          <a:solidFill>
            <a:srgbClr val="FFFFFF"/>
          </a:solidFill>
          <a:ln>
            <a:solidFill>
              <a:srgbClr val="000000"/>
            </a:solidFill>
            <a:miter lim="800000"/>
            <a:headEnd/>
            <a:tailEnd/>
          </a:ln>
        </p:spPr>
      </p:sp>
      <p:sp>
        <p:nvSpPr>
          <p:cNvPr id="992259" name="Rectangle 2"/>
          <p:cNvSpPr txBox="1">
            <a:spLocks noGrp="1" noChangeArrowheads="1"/>
          </p:cNvSpPr>
          <p:nvPr>
            <p:ph type="body" idx="1"/>
          </p:nvPr>
        </p:nvSpPr>
        <p:spPr bwMode="auto">
          <a:xfrm>
            <a:off x="914400" y="4344988"/>
            <a:ext cx="5019675" cy="410527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47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94306" name="Rectangle 1"/>
          <p:cNvSpPr txBox="1">
            <a:spLocks noGrp="1" noRot="1" noChangeAspect="1" noChangeArrowheads="1"/>
          </p:cNvSpPr>
          <p:nvPr>
            <p:ph type="sldImg"/>
          </p:nvPr>
        </p:nvSpPr>
        <p:spPr bwMode="auto">
          <a:xfrm>
            <a:off x="1146175" y="695325"/>
            <a:ext cx="4556125" cy="3417888"/>
          </a:xfrm>
          <a:solidFill>
            <a:srgbClr val="FFFFFF"/>
          </a:solidFill>
          <a:ln>
            <a:solidFill>
              <a:srgbClr val="000000"/>
            </a:solidFill>
            <a:miter lim="800000"/>
            <a:headEnd/>
            <a:tailEnd/>
          </a:ln>
        </p:spPr>
      </p:sp>
      <p:sp>
        <p:nvSpPr>
          <p:cNvPr id="994307" name="Rectangle 2"/>
          <p:cNvSpPr txBox="1">
            <a:spLocks noGrp="1" noChangeArrowheads="1"/>
          </p:cNvSpPr>
          <p:nvPr>
            <p:ph type="body" idx="1"/>
          </p:nvPr>
        </p:nvSpPr>
        <p:spPr bwMode="auto">
          <a:xfrm>
            <a:off x="914400" y="4344988"/>
            <a:ext cx="5019675" cy="410527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47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96354" name="Rectangle 1"/>
          <p:cNvSpPr txBox="1">
            <a:spLocks noGrp="1" noRot="1" noChangeAspect="1" noChangeArrowheads="1"/>
          </p:cNvSpPr>
          <p:nvPr>
            <p:ph type="sldImg"/>
          </p:nvPr>
        </p:nvSpPr>
        <p:spPr bwMode="auto">
          <a:xfrm>
            <a:off x="1146175" y="695325"/>
            <a:ext cx="4556125" cy="3417888"/>
          </a:xfrm>
          <a:solidFill>
            <a:srgbClr val="FFFFFF"/>
          </a:solidFill>
          <a:ln>
            <a:solidFill>
              <a:srgbClr val="000000"/>
            </a:solidFill>
            <a:miter lim="800000"/>
            <a:headEnd/>
            <a:tailEnd/>
          </a:ln>
        </p:spPr>
      </p:sp>
      <p:sp>
        <p:nvSpPr>
          <p:cNvPr id="996355" name="Rectangle 2"/>
          <p:cNvSpPr txBox="1">
            <a:spLocks noGrp="1" noChangeArrowheads="1"/>
          </p:cNvSpPr>
          <p:nvPr>
            <p:ph type="body" idx="1"/>
          </p:nvPr>
        </p:nvSpPr>
        <p:spPr bwMode="auto">
          <a:xfrm>
            <a:off x="914400" y="4344988"/>
            <a:ext cx="5019675" cy="410527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42" name="Rectangle 1"/>
          <p:cNvSpPr txBox="1">
            <a:spLocks noGrp="1" noRot="1" noChangeAspect="1" noChangeArrowheads="1"/>
          </p:cNvSpPr>
          <p:nvPr>
            <p:ph type="sldImg"/>
          </p:nvPr>
        </p:nvSpPr>
        <p:spPr bwMode="auto">
          <a:xfrm>
            <a:off x="1143000" y="695325"/>
            <a:ext cx="4567238" cy="3424238"/>
          </a:xfrm>
          <a:solidFill>
            <a:srgbClr val="FFFFFF"/>
          </a:solidFill>
          <a:ln>
            <a:solidFill>
              <a:srgbClr val="000000"/>
            </a:solidFill>
            <a:miter lim="800000"/>
            <a:headEnd/>
            <a:tailEnd/>
          </a:ln>
        </p:spPr>
      </p:sp>
      <p:sp>
        <p:nvSpPr>
          <p:cNvPr id="112643" name="Rectangle 2"/>
          <p:cNvSpPr txBox="1">
            <a:spLocks noGrp="1" noChangeArrowheads="1"/>
          </p:cNvSpPr>
          <p:nvPr>
            <p:ph type="body" idx="1"/>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48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98402" name="Rectangle 1"/>
          <p:cNvSpPr txBox="1">
            <a:spLocks noGrp="1" noRot="1" noChangeAspect="1" noChangeArrowheads="1"/>
          </p:cNvSpPr>
          <p:nvPr>
            <p:ph type="sldImg"/>
          </p:nvPr>
        </p:nvSpPr>
        <p:spPr bwMode="auto">
          <a:xfrm>
            <a:off x="1146175" y="695325"/>
            <a:ext cx="4556125" cy="3417888"/>
          </a:xfrm>
          <a:solidFill>
            <a:srgbClr val="FFFFFF"/>
          </a:solidFill>
          <a:ln>
            <a:solidFill>
              <a:srgbClr val="000000"/>
            </a:solidFill>
            <a:miter lim="800000"/>
            <a:headEnd/>
            <a:tailEnd/>
          </a:ln>
        </p:spPr>
      </p:sp>
      <p:sp>
        <p:nvSpPr>
          <p:cNvPr id="998403" name="Rectangle 2"/>
          <p:cNvSpPr txBox="1">
            <a:spLocks noGrp="1" noChangeArrowheads="1"/>
          </p:cNvSpPr>
          <p:nvPr>
            <p:ph type="body" idx="1"/>
          </p:nvPr>
        </p:nvSpPr>
        <p:spPr bwMode="auto">
          <a:xfrm>
            <a:off x="914400" y="4344988"/>
            <a:ext cx="5019675" cy="410527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48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00450" name="Rectangle 1"/>
          <p:cNvSpPr txBox="1">
            <a:spLocks noGrp="1" noRot="1" noChangeAspect="1" noChangeArrowheads="1"/>
          </p:cNvSpPr>
          <p:nvPr>
            <p:ph type="sldImg"/>
          </p:nvPr>
        </p:nvSpPr>
        <p:spPr bwMode="auto">
          <a:xfrm>
            <a:off x="1146175" y="695325"/>
            <a:ext cx="4556125" cy="3417888"/>
          </a:xfrm>
          <a:solidFill>
            <a:srgbClr val="FFFFFF"/>
          </a:solidFill>
          <a:ln>
            <a:solidFill>
              <a:srgbClr val="000000"/>
            </a:solidFill>
            <a:miter lim="800000"/>
            <a:headEnd/>
            <a:tailEnd/>
          </a:ln>
        </p:spPr>
      </p:sp>
      <p:sp>
        <p:nvSpPr>
          <p:cNvPr id="1000451" name="Rectangle 2"/>
          <p:cNvSpPr txBox="1">
            <a:spLocks noGrp="1" noChangeArrowheads="1"/>
          </p:cNvSpPr>
          <p:nvPr>
            <p:ph type="body" idx="1"/>
          </p:nvPr>
        </p:nvSpPr>
        <p:spPr bwMode="auto">
          <a:xfrm>
            <a:off x="914400" y="4344988"/>
            <a:ext cx="5019675" cy="410527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48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02498" name="Rectangle 1"/>
          <p:cNvSpPr txBox="1">
            <a:spLocks noGrp="1" noRot="1" noChangeAspect="1" noChangeArrowheads="1"/>
          </p:cNvSpPr>
          <p:nvPr>
            <p:ph type="sldImg"/>
          </p:nvPr>
        </p:nvSpPr>
        <p:spPr bwMode="auto">
          <a:xfrm>
            <a:off x="1146175" y="695325"/>
            <a:ext cx="4556125" cy="3417888"/>
          </a:xfrm>
          <a:solidFill>
            <a:srgbClr val="FFFFFF"/>
          </a:solidFill>
          <a:ln>
            <a:solidFill>
              <a:srgbClr val="000000"/>
            </a:solidFill>
            <a:miter lim="800000"/>
            <a:headEnd/>
            <a:tailEnd/>
          </a:ln>
        </p:spPr>
      </p:sp>
      <p:sp>
        <p:nvSpPr>
          <p:cNvPr id="1002499" name="Rectangle 2"/>
          <p:cNvSpPr txBox="1">
            <a:spLocks noGrp="1" noChangeArrowheads="1"/>
          </p:cNvSpPr>
          <p:nvPr>
            <p:ph type="body" idx="1"/>
          </p:nvPr>
        </p:nvSpPr>
        <p:spPr bwMode="auto">
          <a:xfrm>
            <a:off x="914400" y="4344988"/>
            <a:ext cx="5019675" cy="410527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48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04546" name="Rectangle 1"/>
          <p:cNvSpPr txBox="1">
            <a:spLocks noGrp="1" noRot="1" noChangeAspect="1" noChangeArrowheads="1"/>
          </p:cNvSpPr>
          <p:nvPr>
            <p:ph type="sldImg"/>
          </p:nvPr>
        </p:nvSpPr>
        <p:spPr bwMode="auto">
          <a:xfrm>
            <a:off x="1146175" y="695325"/>
            <a:ext cx="4556125" cy="3417888"/>
          </a:xfrm>
          <a:solidFill>
            <a:srgbClr val="FFFFFF"/>
          </a:solidFill>
          <a:ln>
            <a:solidFill>
              <a:srgbClr val="000000"/>
            </a:solidFill>
            <a:miter lim="800000"/>
            <a:headEnd/>
            <a:tailEnd/>
          </a:ln>
        </p:spPr>
      </p:sp>
      <p:sp>
        <p:nvSpPr>
          <p:cNvPr id="1004547" name="Rectangle 2"/>
          <p:cNvSpPr txBox="1">
            <a:spLocks noGrp="1" noChangeArrowheads="1"/>
          </p:cNvSpPr>
          <p:nvPr>
            <p:ph type="body" idx="1"/>
          </p:nvPr>
        </p:nvSpPr>
        <p:spPr bwMode="auto">
          <a:xfrm>
            <a:off x="914400" y="4344988"/>
            <a:ext cx="5019675" cy="410527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48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06594" name="Rectangle 1"/>
          <p:cNvSpPr txBox="1">
            <a:spLocks noGrp="1" noRot="1" noChangeAspect="1" noChangeArrowheads="1"/>
          </p:cNvSpPr>
          <p:nvPr>
            <p:ph type="sldImg"/>
          </p:nvPr>
        </p:nvSpPr>
        <p:spPr bwMode="auto">
          <a:xfrm>
            <a:off x="1146175" y="695325"/>
            <a:ext cx="4556125" cy="3417888"/>
          </a:xfrm>
          <a:solidFill>
            <a:srgbClr val="FFFFFF"/>
          </a:solidFill>
          <a:ln>
            <a:solidFill>
              <a:srgbClr val="000000"/>
            </a:solidFill>
            <a:miter lim="800000"/>
            <a:headEnd/>
            <a:tailEnd/>
          </a:ln>
        </p:spPr>
      </p:sp>
      <p:sp>
        <p:nvSpPr>
          <p:cNvPr id="1006595" name="Rectangle 2"/>
          <p:cNvSpPr txBox="1">
            <a:spLocks noGrp="1" noChangeArrowheads="1"/>
          </p:cNvSpPr>
          <p:nvPr>
            <p:ph type="body" idx="1"/>
          </p:nvPr>
        </p:nvSpPr>
        <p:spPr bwMode="auto">
          <a:xfrm>
            <a:off x="914400" y="4344988"/>
            <a:ext cx="5019675" cy="410527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48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08642" name="Rectangle 1"/>
          <p:cNvSpPr txBox="1">
            <a:spLocks noGrp="1" noRot="1" noChangeAspect="1" noChangeArrowheads="1"/>
          </p:cNvSpPr>
          <p:nvPr>
            <p:ph type="sldImg"/>
          </p:nvPr>
        </p:nvSpPr>
        <p:spPr bwMode="auto">
          <a:xfrm>
            <a:off x="1146175" y="695325"/>
            <a:ext cx="4556125" cy="3417888"/>
          </a:xfrm>
          <a:solidFill>
            <a:srgbClr val="FFFFFF"/>
          </a:solidFill>
          <a:ln>
            <a:solidFill>
              <a:srgbClr val="000000"/>
            </a:solidFill>
            <a:miter lim="800000"/>
            <a:headEnd/>
            <a:tailEnd/>
          </a:ln>
        </p:spPr>
      </p:sp>
      <p:sp>
        <p:nvSpPr>
          <p:cNvPr id="1008643" name="Rectangle 2"/>
          <p:cNvSpPr txBox="1">
            <a:spLocks noGrp="1" noChangeArrowheads="1"/>
          </p:cNvSpPr>
          <p:nvPr>
            <p:ph type="body" idx="1"/>
          </p:nvPr>
        </p:nvSpPr>
        <p:spPr bwMode="auto">
          <a:xfrm>
            <a:off x="914400" y="4344988"/>
            <a:ext cx="5019675" cy="410527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48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10690" name="Rectangle 1"/>
          <p:cNvSpPr txBox="1">
            <a:spLocks noGrp="1" noRot="1" noChangeAspect="1" noChangeArrowheads="1"/>
          </p:cNvSpPr>
          <p:nvPr>
            <p:ph type="sldImg"/>
          </p:nvPr>
        </p:nvSpPr>
        <p:spPr bwMode="auto">
          <a:xfrm>
            <a:off x="1146175" y="695325"/>
            <a:ext cx="4556125" cy="3417888"/>
          </a:xfrm>
          <a:solidFill>
            <a:srgbClr val="FFFFFF"/>
          </a:solidFill>
          <a:ln>
            <a:solidFill>
              <a:srgbClr val="000000"/>
            </a:solidFill>
            <a:miter lim="800000"/>
            <a:headEnd/>
            <a:tailEnd/>
          </a:ln>
        </p:spPr>
      </p:sp>
      <p:sp>
        <p:nvSpPr>
          <p:cNvPr id="1010691" name="Rectangle 2"/>
          <p:cNvSpPr txBox="1">
            <a:spLocks noGrp="1" noChangeArrowheads="1"/>
          </p:cNvSpPr>
          <p:nvPr>
            <p:ph type="body" idx="1"/>
          </p:nvPr>
        </p:nvSpPr>
        <p:spPr bwMode="auto">
          <a:xfrm>
            <a:off x="914400" y="4344988"/>
            <a:ext cx="5019675" cy="410527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48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12738" name="Rectangle 1"/>
          <p:cNvSpPr txBox="1">
            <a:spLocks noGrp="1" noRot="1" noChangeAspect="1" noChangeArrowheads="1"/>
          </p:cNvSpPr>
          <p:nvPr>
            <p:ph type="sldImg"/>
          </p:nvPr>
        </p:nvSpPr>
        <p:spPr bwMode="auto">
          <a:xfrm>
            <a:off x="1146175" y="695325"/>
            <a:ext cx="4556125" cy="3417888"/>
          </a:xfrm>
          <a:solidFill>
            <a:srgbClr val="FFFFFF"/>
          </a:solidFill>
          <a:ln>
            <a:solidFill>
              <a:srgbClr val="000000"/>
            </a:solidFill>
            <a:miter lim="800000"/>
            <a:headEnd/>
            <a:tailEnd/>
          </a:ln>
        </p:spPr>
      </p:sp>
      <p:sp>
        <p:nvSpPr>
          <p:cNvPr id="1012739" name="Rectangle 2"/>
          <p:cNvSpPr txBox="1">
            <a:spLocks noGrp="1" noChangeArrowheads="1"/>
          </p:cNvSpPr>
          <p:nvPr>
            <p:ph type="body" idx="1"/>
          </p:nvPr>
        </p:nvSpPr>
        <p:spPr bwMode="auto">
          <a:xfrm>
            <a:off x="914400" y="4344988"/>
            <a:ext cx="5019675" cy="410527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48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14786" name="Rectangle 1"/>
          <p:cNvSpPr txBox="1">
            <a:spLocks noGrp="1" noRot="1" noChangeAspect="1" noChangeArrowheads="1"/>
          </p:cNvSpPr>
          <p:nvPr>
            <p:ph type="sldImg"/>
          </p:nvPr>
        </p:nvSpPr>
        <p:spPr bwMode="auto">
          <a:xfrm>
            <a:off x="1146175" y="695325"/>
            <a:ext cx="4556125" cy="3417888"/>
          </a:xfrm>
          <a:solidFill>
            <a:srgbClr val="FFFFFF"/>
          </a:solidFill>
          <a:ln>
            <a:solidFill>
              <a:srgbClr val="000000"/>
            </a:solidFill>
            <a:miter lim="800000"/>
            <a:headEnd/>
            <a:tailEnd/>
          </a:ln>
        </p:spPr>
      </p:sp>
      <p:sp>
        <p:nvSpPr>
          <p:cNvPr id="1014787" name="Rectangle 2"/>
          <p:cNvSpPr txBox="1">
            <a:spLocks noGrp="1" noChangeArrowheads="1"/>
          </p:cNvSpPr>
          <p:nvPr>
            <p:ph type="body" idx="1"/>
          </p:nvPr>
        </p:nvSpPr>
        <p:spPr bwMode="auto">
          <a:xfrm>
            <a:off x="914400" y="4344988"/>
            <a:ext cx="5019675" cy="410527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48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16834" name="Rectangle 1"/>
          <p:cNvSpPr txBox="1">
            <a:spLocks noGrp="1" noRot="1" noChangeAspect="1" noChangeArrowheads="1"/>
          </p:cNvSpPr>
          <p:nvPr>
            <p:ph type="sldImg"/>
          </p:nvPr>
        </p:nvSpPr>
        <p:spPr bwMode="auto">
          <a:xfrm>
            <a:off x="1146175" y="695325"/>
            <a:ext cx="4556125" cy="3417888"/>
          </a:xfrm>
          <a:solidFill>
            <a:srgbClr val="FFFFFF"/>
          </a:solidFill>
          <a:ln>
            <a:solidFill>
              <a:srgbClr val="000000"/>
            </a:solidFill>
            <a:miter lim="800000"/>
            <a:headEnd/>
            <a:tailEnd/>
          </a:ln>
        </p:spPr>
      </p:sp>
      <p:sp>
        <p:nvSpPr>
          <p:cNvPr id="1016835" name="Rectangle 2"/>
          <p:cNvSpPr txBox="1">
            <a:spLocks noGrp="1" noChangeArrowheads="1"/>
          </p:cNvSpPr>
          <p:nvPr>
            <p:ph type="body" idx="1"/>
          </p:nvPr>
        </p:nvSpPr>
        <p:spPr bwMode="auto">
          <a:xfrm>
            <a:off x="914400" y="4344988"/>
            <a:ext cx="5019675" cy="410527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4690" name="Rectangle 1"/>
          <p:cNvSpPr txBox="1">
            <a:spLocks noGrp="1" noRot="1" noChangeAspect="1" noChangeArrowheads="1"/>
          </p:cNvSpPr>
          <p:nvPr>
            <p:ph type="sldImg"/>
          </p:nvPr>
        </p:nvSpPr>
        <p:spPr bwMode="auto">
          <a:xfrm>
            <a:off x="1143000" y="695325"/>
            <a:ext cx="4567238" cy="3424238"/>
          </a:xfrm>
          <a:solidFill>
            <a:srgbClr val="FFFFFF"/>
          </a:solidFill>
          <a:ln>
            <a:solidFill>
              <a:srgbClr val="000000"/>
            </a:solidFill>
            <a:miter lim="800000"/>
            <a:headEnd/>
            <a:tailEnd/>
          </a:ln>
        </p:spPr>
      </p:sp>
      <p:sp>
        <p:nvSpPr>
          <p:cNvPr id="114691" name="Rectangle 2"/>
          <p:cNvSpPr txBox="1">
            <a:spLocks noGrp="1" noChangeArrowheads="1"/>
          </p:cNvSpPr>
          <p:nvPr>
            <p:ph type="body" idx="1"/>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49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18882" name="Rectangle 1"/>
          <p:cNvSpPr txBox="1">
            <a:spLocks noGrp="1" noRot="1" noChangeAspect="1" noChangeArrowheads="1"/>
          </p:cNvSpPr>
          <p:nvPr>
            <p:ph type="sldImg"/>
          </p:nvPr>
        </p:nvSpPr>
        <p:spPr bwMode="auto">
          <a:xfrm>
            <a:off x="1146175" y="695325"/>
            <a:ext cx="4556125" cy="3417888"/>
          </a:xfrm>
          <a:solidFill>
            <a:srgbClr val="FFFFFF"/>
          </a:solidFill>
          <a:ln>
            <a:solidFill>
              <a:srgbClr val="000000"/>
            </a:solidFill>
            <a:miter lim="800000"/>
            <a:headEnd/>
            <a:tailEnd/>
          </a:ln>
        </p:spPr>
      </p:sp>
      <p:sp>
        <p:nvSpPr>
          <p:cNvPr id="1018883" name="Rectangle 2"/>
          <p:cNvSpPr txBox="1">
            <a:spLocks noGrp="1" noChangeArrowheads="1"/>
          </p:cNvSpPr>
          <p:nvPr>
            <p:ph type="body" idx="1"/>
          </p:nvPr>
        </p:nvSpPr>
        <p:spPr bwMode="auto">
          <a:xfrm>
            <a:off x="914400" y="4344988"/>
            <a:ext cx="5019675" cy="410527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49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0930" name="Rectangle 1"/>
          <p:cNvSpPr txBox="1">
            <a:spLocks noGrp="1" noRot="1" noChangeAspect="1" noChangeArrowheads="1"/>
          </p:cNvSpPr>
          <p:nvPr>
            <p:ph type="sldImg"/>
          </p:nvPr>
        </p:nvSpPr>
        <p:spPr bwMode="auto">
          <a:xfrm>
            <a:off x="1146175" y="695325"/>
            <a:ext cx="4556125" cy="3417888"/>
          </a:xfrm>
          <a:solidFill>
            <a:srgbClr val="FFFFFF"/>
          </a:solidFill>
          <a:ln>
            <a:solidFill>
              <a:srgbClr val="000000"/>
            </a:solidFill>
            <a:miter lim="800000"/>
            <a:headEnd/>
            <a:tailEnd/>
          </a:ln>
        </p:spPr>
      </p:sp>
      <p:sp>
        <p:nvSpPr>
          <p:cNvPr id="1020931" name="Rectangle 2"/>
          <p:cNvSpPr txBox="1">
            <a:spLocks noGrp="1" noChangeArrowheads="1"/>
          </p:cNvSpPr>
          <p:nvPr>
            <p:ph type="body" idx="1"/>
          </p:nvPr>
        </p:nvSpPr>
        <p:spPr bwMode="auto">
          <a:xfrm>
            <a:off x="914400" y="4344988"/>
            <a:ext cx="5019675" cy="410527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49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2978" name="Rectangle 1"/>
          <p:cNvSpPr txBox="1">
            <a:spLocks noGrp="1" noRot="1" noChangeAspect="1" noChangeArrowheads="1"/>
          </p:cNvSpPr>
          <p:nvPr>
            <p:ph type="sldImg"/>
          </p:nvPr>
        </p:nvSpPr>
        <p:spPr bwMode="auto">
          <a:xfrm>
            <a:off x="1146175" y="695325"/>
            <a:ext cx="4556125" cy="3417888"/>
          </a:xfrm>
          <a:solidFill>
            <a:srgbClr val="FFFFFF"/>
          </a:solidFill>
          <a:ln>
            <a:solidFill>
              <a:srgbClr val="000000"/>
            </a:solidFill>
            <a:miter lim="800000"/>
            <a:headEnd/>
            <a:tailEnd/>
          </a:ln>
        </p:spPr>
      </p:sp>
      <p:sp>
        <p:nvSpPr>
          <p:cNvPr id="1022979" name="Rectangle 2"/>
          <p:cNvSpPr txBox="1">
            <a:spLocks noGrp="1" noChangeArrowheads="1"/>
          </p:cNvSpPr>
          <p:nvPr>
            <p:ph type="body" idx="1"/>
          </p:nvPr>
        </p:nvSpPr>
        <p:spPr bwMode="auto">
          <a:xfrm>
            <a:off x="914400" y="4344988"/>
            <a:ext cx="5019675" cy="410527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49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026" name="Rectangle 1"/>
          <p:cNvSpPr txBox="1">
            <a:spLocks noGrp="1" noRot="1" noChangeAspect="1" noChangeArrowheads="1"/>
          </p:cNvSpPr>
          <p:nvPr>
            <p:ph type="sldImg"/>
          </p:nvPr>
        </p:nvSpPr>
        <p:spPr bwMode="auto">
          <a:xfrm>
            <a:off x="1146175" y="695325"/>
            <a:ext cx="4556125" cy="3417888"/>
          </a:xfrm>
          <a:solidFill>
            <a:srgbClr val="FFFFFF"/>
          </a:solidFill>
          <a:ln>
            <a:solidFill>
              <a:srgbClr val="000000"/>
            </a:solidFill>
            <a:miter lim="800000"/>
            <a:headEnd/>
            <a:tailEnd/>
          </a:ln>
        </p:spPr>
      </p:sp>
      <p:sp>
        <p:nvSpPr>
          <p:cNvPr id="1025027" name="Rectangle 2"/>
          <p:cNvSpPr txBox="1">
            <a:spLocks noGrp="1" noChangeArrowheads="1"/>
          </p:cNvSpPr>
          <p:nvPr>
            <p:ph type="body" idx="1"/>
          </p:nvPr>
        </p:nvSpPr>
        <p:spPr bwMode="auto">
          <a:xfrm>
            <a:off x="914400" y="4344988"/>
            <a:ext cx="5019675" cy="410527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49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7074" name="Rectangle 1"/>
          <p:cNvSpPr txBox="1">
            <a:spLocks noGrp="1" noRot="1" noChangeAspect="1" noChangeArrowheads="1"/>
          </p:cNvSpPr>
          <p:nvPr>
            <p:ph type="sldImg"/>
          </p:nvPr>
        </p:nvSpPr>
        <p:spPr bwMode="auto">
          <a:xfrm>
            <a:off x="1146175" y="695325"/>
            <a:ext cx="4556125" cy="3417888"/>
          </a:xfrm>
          <a:solidFill>
            <a:srgbClr val="FFFFFF"/>
          </a:solidFill>
          <a:ln>
            <a:solidFill>
              <a:srgbClr val="000000"/>
            </a:solidFill>
            <a:miter lim="800000"/>
            <a:headEnd/>
            <a:tailEnd/>
          </a:ln>
        </p:spPr>
      </p:sp>
      <p:sp>
        <p:nvSpPr>
          <p:cNvPr id="1027075" name="Rectangle 2"/>
          <p:cNvSpPr txBox="1">
            <a:spLocks noGrp="1" noChangeArrowheads="1"/>
          </p:cNvSpPr>
          <p:nvPr>
            <p:ph type="body" idx="1"/>
          </p:nvPr>
        </p:nvSpPr>
        <p:spPr bwMode="auto">
          <a:xfrm>
            <a:off x="914400" y="4344988"/>
            <a:ext cx="5019675" cy="410527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49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9122" name="Rectangle 1"/>
          <p:cNvSpPr txBox="1">
            <a:spLocks noGrp="1" noRot="1" noChangeAspect="1" noChangeArrowheads="1"/>
          </p:cNvSpPr>
          <p:nvPr>
            <p:ph type="sldImg"/>
          </p:nvPr>
        </p:nvSpPr>
        <p:spPr bwMode="auto">
          <a:xfrm>
            <a:off x="1146175" y="695325"/>
            <a:ext cx="4556125" cy="3417888"/>
          </a:xfrm>
          <a:solidFill>
            <a:srgbClr val="FFFFFF"/>
          </a:solidFill>
          <a:ln>
            <a:solidFill>
              <a:srgbClr val="000000"/>
            </a:solidFill>
            <a:miter lim="800000"/>
            <a:headEnd/>
            <a:tailEnd/>
          </a:ln>
        </p:spPr>
      </p:sp>
      <p:sp>
        <p:nvSpPr>
          <p:cNvPr id="1029123" name="Rectangle 2"/>
          <p:cNvSpPr txBox="1">
            <a:spLocks noGrp="1" noChangeArrowheads="1"/>
          </p:cNvSpPr>
          <p:nvPr>
            <p:ph type="body" idx="1"/>
          </p:nvPr>
        </p:nvSpPr>
        <p:spPr bwMode="auto">
          <a:xfrm>
            <a:off x="914400" y="4344988"/>
            <a:ext cx="5019675" cy="410527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49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1170" name="Rectangle 1"/>
          <p:cNvSpPr txBox="1">
            <a:spLocks noGrp="1" noRot="1" noChangeAspect="1" noChangeArrowheads="1"/>
          </p:cNvSpPr>
          <p:nvPr>
            <p:ph type="sldImg"/>
          </p:nvPr>
        </p:nvSpPr>
        <p:spPr bwMode="auto">
          <a:xfrm>
            <a:off x="1146175" y="695325"/>
            <a:ext cx="4556125" cy="3417888"/>
          </a:xfrm>
          <a:solidFill>
            <a:srgbClr val="FFFFFF"/>
          </a:solidFill>
          <a:ln>
            <a:solidFill>
              <a:srgbClr val="000000"/>
            </a:solidFill>
            <a:miter lim="800000"/>
            <a:headEnd/>
            <a:tailEnd/>
          </a:ln>
        </p:spPr>
      </p:sp>
      <p:sp>
        <p:nvSpPr>
          <p:cNvPr id="1031171" name="Rectangle 2"/>
          <p:cNvSpPr txBox="1">
            <a:spLocks noGrp="1" noChangeArrowheads="1"/>
          </p:cNvSpPr>
          <p:nvPr>
            <p:ph type="body" idx="1"/>
          </p:nvPr>
        </p:nvSpPr>
        <p:spPr bwMode="auto">
          <a:xfrm>
            <a:off x="914400" y="4344988"/>
            <a:ext cx="5019675" cy="410527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49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3218" name="Rectangle 1"/>
          <p:cNvSpPr txBox="1">
            <a:spLocks noGrp="1" noRot="1" noChangeAspect="1" noChangeArrowheads="1"/>
          </p:cNvSpPr>
          <p:nvPr>
            <p:ph type="sldImg"/>
          </p:nvPr>
        </p:nvSpPr>
        <p:spPr bwMode="auto">
          <a:xfrm>
            <a:off x="1146175" y="695325"/>
            <a:ext cx="4556125" cy="3417888"/>
          </a:xfrm>
          <a:solidFill>
            <a:srgbClr val="FFFFFF"/>
          </a:solidFill>
          <a:ln>
            <a:solidFill>
              <a:srgbClr val="000000"/>
            </a:solidFill>
            <a:miter lim="800000"/>
            <a:headEnd/>
            <a:tailEnd/>
          </a:ln>
        </p:spPr>
      </p:sp>
      <p:sp>
        <p:nvSpPr>
          <p:cNvPr id="1033219" name="Rectangle 2"/>
          <p:cNvSpPr txBox="1">
            <a:spLocks noGrp="1" noChangeArrowheads="1"/>
          </p:cNvSpPr>
          <p:nvPr>
            <p:ph type="body" idx="1"/>
          </p:nvPr>
        </p:nvSpPr>
        <p:spPr bwMode="auto">
          <a:xfrm>
            <a:off x="914400" y="4344988"/>
            <a:ext cx="5019675" cy="410527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49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5266" name="Rectangle 1"/>
          <p:cNvSpPr txBox="1">
            <a:spLocks noGrp="1" noRot="1" noChangeAspect="1" noChangeArrowheads="1"/>
          </p:cNvSpPr>
          <p:nvPr>
            <p:ph type="sldImg"/>
          </p:nvPr>
        </p:nvSpPr>
        <p:spPr bwMode="auto">
          <a:xfrm>
            <a:off x="1146175" y="695325"/>
            <a:ext cx="4556125" cy="3417888"/>
          </a:xfrm>
          <a:solidFill>
            <a:srgbClr val="FFFFFF"/>
          </a:solidFill>
          <a:ln>
            <a:solidFill>
              <a:srgbClr val="000000"/>
            </a:solidFill>
            <a:miter lim="800000"/>
            <a:headEnd/>
            <a:tailEnd/>
          </a:ln>
        </p:spPr>
      </p:sp>
      <p:sp>
        <p:nvSpPr>
          <p:cNvPr id="1035267" name="Rectangle 2"/>
          <p:cNvSpPr txBox="1">
            <a:spLocks noGrp="1" noChangeArrowheads="1"/>
          </p:cNvSpPr>
          <p:nvPr>
            <p:ph type="body" idx="1"/>
          </p:nvPr>
        </p:nvSpPr>
        <p:spPr bwMode="auto">
          <a:xfrm>
            <a:off x="914400" y="4344988"/>
            <a:ext cx="5019675" cy="410527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49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7314"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1037315" name="Rectangle 2"/>
          <p:cNvSpPr txBox="1">
            <a:spLocks noGrp="1" noChangeArrowheads="1"/>
          </p:cNvSpPr>
          <p:nvPr>
            <p:ph type="body"/>
          </p:nvPr>
        </p:nvSpPr>
        <p:spPr bwMode="auto">
          <a:xfrm>
            <a:off x="914400" y="4344988"/>
            <a:ext cx="5019675" cy="410527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Text Box 1"/>
          <p:cNvSpPr txBox="1">
            <a:spLocks noChangeArrowheads="1"/>
          </p:cNvSpPr>
          <p:nvPr/>
        </p:nvSpPr>
        <p:spPr bwMode="auto">
          <a:xfrm>
            <a:off x="1143000" y="695325"/>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24579" name="Rectangle 2"/>
          <p:cNvSpPr txBox="1">
            <a:spLocks noGrp="1" noChangeArrowheads="1"/>
          </p:cNvSpPr>
          <p:nvPr>
            <p:ph type="body"/>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6738" name="Rectangle 1"/>
          <p:cNvSpPr txBox="1">
            <a:spLocks noGrp="1" noRot="1" noChangeAspect="1" noChangeArrowheads="1"/>
          </p:cNvSpPr>
          <p:nvPr>
            <p:ph type="sldImg"/>
          </p:nvPr>
        </p:nvSpPr>
        <p:spPr bwMode="auto">
          <a:xfrm>
            <a:off x="1143000" y="695325"/>
            <a:ext cx="4567238" cy="3424238"/>
          </a:xfrm>
          <a:solidFill>
            <a:srgbClr val="FFFFFF"/>
          </a:solidFill>
          <a:ln>
            <a:solidFill>
              <a:srgbClr val="000000"/>
            </a:solidFill>
            <a:miter lim="800000"/>
            <a:headEnd/>
            <a:tailEnd/>
          </a:ln>
        </p:spPr>
      </p:sp>
      <p:sp>
        <p:nvSpPr>
          <p:cNvPr id="116739" name="Rectangle 2"/>
          <p:cNvSpPr txBox="1">
            <a:spLocks noGrp="1" noChangeArrowheads="1"/>
          </p:cNvSpPr>
          <p:nvPr>
            <p:ph type="body" idx="1"/>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8786" name="Rectangle 1"/>
          <p:cNvSpPr txBox="1">
            <a:spLocks noGrp="1" noRot="1" noChangeAspect="1" noChangeArrowheads="1"/>
          </p:cNvSpPr>
          <p:nvPr>
            <p:ph type="sldImg"/>
          </p:nvPr>
        </p:nvSpPr>
        <p:spPr bwMode="auto">
          <a:xfrm>
            <a:off x="1143000" y="695325"/>
            <a:ext cx="4567238" cy="3424238"/>
          </a:xfrm>
          <a:solidFill>
            <a:srgbClr val="FFFFFF"/>
          </a:solidFill>
          <a:ln>
            <a:solidFill>
              <a:srgbClr val="000000"/>
            </a:solidFill>
            <a:miter lim="800000"/>
            <a:headEnd/>
            <a:tailEnd/>
          </a:ln>
        </p:spPr>
      </p:sp>
      <p:sp>
        <p:nvSpPr>
          <p:cNvPr id="118787" name="Rectangle 2"/>
          <p:cNvSpPr txBox="1">
            <a:spLocks noGrp="1" noChangeArrowheads="1"/>
          </p:cNvSpPr>
          <p:nvPr>
            <p:ph type="body" idx="1"/>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0834" name="Rectangle 1"/>
          <p:cNvSpPr txBox="1">
            <a:spLocks noGrp="1" noRot="1" noChangeAspect="1" noChangeArrowheads="1"/>
          </p:cNvSpPr>
          <p:nvPr>
            <p:ph type="sldImg"/>
          </p:nvPr>
        </p:nvSpPr>
        <p:spPr bwMode="auto">
          <a:xfrm>
            <a:off x="1143000" y="695325"/>
            <a:ext cx="4567238" cy="3424238"/>
          </a:xfrm>
          <a:solidFill>
            <a:srgbClr val="FFFFFF"/>
          </a:solidFill>
          <a:ln>
            <a:solidFill>
              <a:srgbClr val="000000"/>
            </a:solidFill>
            <a:miter lim="800000"/>
            <a:headEnd/>
            <a:tailEnd/>
          </a:ln>
        </p:spPr>
      </p:sp>
      <p:sp>
        <p:nvSpPr>
          <p:cNvPr id="120835" name="Rectangle 2"/>
          <p:cNvSpPr txBox="1">
            <a:spLocks noGrp="1" noChangeArrowheads="1"/>
          </p:cNvSpPr>
          <p:nvPr>
            <p:ph type="body" idx="1"/>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882" name="Rectangle 1"/>
          <p:cNvSpPr txBox="1">
            <a:spLocks noGrp="1" noRot="1" noChangeAspect="1" noChangeArrowheads="1"/>
          </p:cNvSpPr>
          <p:nvPr>
            <p:ph type="sldImg"/>
          </p:nvPr>
        </p:nvSpPr>
        <p:spPr bwMode="auto">
          <a:xfrm>
            <a:off x="1143000" y="695325"/>
            <a:ext cx="4567238" cy="3424238"/>
          </a:xfrm>
          <a:solidFill>
            <a:srgbClr val="FFFFFF"/>
          </a:solidFill>
          <a:ln>
            <a:solidFill>
              <a:srgbClr val="000000"/>
            </a:solidFill>
            <a:miter lim="800000"/>
            <a:headEnd/>
            <a:tailEnd/>
          </a:ln>
        </p:spPr>
      </p:sp>
      <p:sp>
        <p:nvSpPr>
          <p:cNvPr id="122883" name="Rectangle 2"/>
          <p:cNvSpPr txBox="1">
            <a:spLocks noGrp="1" noChangeArrowheads="1"/>
          </p:cNvSpPr>
          <p:nvPr>
            <p:ph type="body" idx="1"/>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4930" name="Rectangle 1"/>
          <p:cNvSpPr txBox="1">
            <a:spLocks noGrp="1" noRot="1" noChangeAspect="1" noChangeArrowheads="1"/>
          </p:cNvSpPr>
          <p:nvPr>
            <p:ph type="sldImg"/>
          </p:nvPr>
        </p:nvSpPr>
        <p:spPr bwMode="auto">
          <a:xfrm>
            <a:off x="1143000" y="695325"/>
            <a:ext cx="4567238" cy="3424238"/>
          </a:xfrm>
          <a:solidFill>
            <a:srgbClr val="FFFFFF"/>
          </a:solidFill>
          <a:ln>
            <a:solidFill>
              <a:srgbClr val="000000"/>
            </a:solidFill>
            <a:miter lim="800000"/>
            <a:headEnd/>
            <a:tailEnd/>
          </a:ln>
        </p:spPr>
      </p:sp>
      <p:sp>
        <p:nvSpPr>
          <p:cNvPr id="124931" name="Rectangle 2"/>
          <p:cNvSpPr txBox="1">
            <a:spLocks noGrp="1" noChangeArrowheads="1"/>
          </p:cNvSpPr>
          <p:nvPr>
            <p:ph type="body" idx="1"/>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6978" name="Rectangle 1"/>
          <p:cNvSpPr txBox="1">
            <a:spLocks noGrp="1" noRot="1" noChangeAspect="1" noChangeArrowheads="1"/>
          </p:cNvSpPr>
          <p:nvPr>
            <p:ph type="sldImg"/>
          </p:nvPr>
        </p:nvSpPr>
        <p:spPr bwMode="auto">
          <a:xfrm>
            <a:off x="1143000" y="695325"/>
            <a:ext cx="4567238" cy="3424238"/>
          </a:xfrm>
          <a:solidFill>
            <a:srgbClr val="FFFFFF"/>
          </a:solidFill>
          <a:ln>
            <a:solidFill>
              <a:srgbClr val="000000"/>
            </a:solidFill>
            <a:miter lim="800000"/>
            <a:headEnd/>
            <a:tailEnd/>
          </a:ln>
        </p:spPr>
      </p:sp>
      <p:sp>
        <p:nvSpPr>
          <p:cNvPr id="126979" name="Rectangle 2"/>
          <p:cNvSpPr txBox="1">
            <a:spLocks noGrp="1" noChangeArrowheads="1"/>
          </p:cNvSpPr>
          <p:nvPr>
            <p:ph type="body" idx="1"/>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9026" name="Rectangle 1"/>
          <p:cNvSpPr txBox="1">
            <a:spLocks noGrp="1" noRot="1" noChangeAspect="1" noChangeArrowheads="1"/>
          </p:cNvSpPr>
          <p:nvPr>
            <p:ph type="sldImg"/>
          </p:nvPr>
        </p:nvSpPr>
        <p:spPr bwMode="auto">
          <a:xfrm>
            <a:off x="1143000" y="695325"/>
            <a:ext cx="4567238" cy="3424238"/>
          </a:xfrm>
          <a:solidFill>
            <a:srgbClr val="FFFFFF"/>
          </a:solidFill>
          <a:ln>
            <a:solidFill>
              <a:srgbClr val="000000"/>
            </a:solidFill>
            <a:miter lim="800000"/>
            <a:headEnd/>
            <a:tailEnd/>
          </a:ln>
        </p:spPr>
      </p:sp>
      <p:sp>
        <p:nvSpPr>
          <p:cNvPr id="129027" name="Rectangle 2"/>
          <p:cNvSpPr txBox="1">
            <a:spLocks noGrp="1" noChangeArrowheads="1"/>
          </p:cNvSpPr>
          <p:nvPr>
            <p:ph type="body" idx="1"/>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1074"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131075" name="Rectangle 2"/>
          <p:cNvSpPr txBox="1">
            <a:spLocks noGrp="1" noChangeArrowheads="1"/>
          </p:cNvSpPr>
          <p:nvPr>
            <p:ph type="body"/>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22" name="Rectangle 1"/>
          <p:cNvSpPr txBox="1">
            <a:spLocks noGrp="1" noRot="1" noChangeAspect="1" noChangeArrowheads="1"/>
          </p:cNvSpPr>
          <p:nvPr>
            <p:ph type="sldImg"/>
          </p:nvPr>
        </p:nvSpPr>
        <p:spPr bwMode="auto">
          <a:xfrm>
            <a:off x="1143000" y="695325"/>
            <a:ext cx="4567238" cy="3424238"/>
          </a:xfrm>
          <a:solidFill>
            <a:srgbClr val="FFFFFF"/>
          </a:solidFill>
          <a:ln>
            <a:solidFill>
              <a:srgbClr val="000000"/>
            </a:solidFill>
            <a:miter lim="800000"/>
            <a:headEnd/>
            <a:tailEnd/>
          </a:ln>
        </p:spPr>
      </p:sp>
      <p:sp>
        <p:nvSpPr>
          <p:cNvPr id="133123" name="Rectangle 2"/>
          <p:cNvSpPr txBox="1">
            <a:spLocks noGrp="1" noChangeArrowheads="1"/>
          </p:cNvSpPr>
          <p:nvPr>
            <p:ph type="body" idx="1"/>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5170" name="Rectangle 1"/>
          <p:cNvSpPr txBox="1">
            <a:spLocks noGrp="1" noRot="1" noChangeAspect="1" noChangeArrowheads="1"/>
          </p:cNvSpPr>
          <p:nvPr>
            <p:ph type="sldImg"/>
          </p:nvPr>
        </p:nvSpPr>
        <p:spPr bwMode="auto">
          <a:xfrm>
            <a:off x="1143000" y="695325"/>
            <a:ext cx="4567238" cy="3424238"/>
          </a:xfrm>
          <a:solidFill>
            <a:srgbClr val="FFFFFF"/>
          </a:solidFill>
          <a:ln>
            <a:solidFill>
              <a:srgbClr val="000000"/>
            </a:solidFill>
            <a:miter lim="800000"/>
            <a:headEnd/>
            <a:tailEnd/>
          </a:ln>
        </p:spPr>
      </p:sp>
      <p:sp>
        <p:nvSpPr>
          <p:cNvPr id="135171" name="Rectangle 2"/>
          <p:cNvSpPr txBox="1">
            <a:spLocks noGrp="1" noChangeArrowheads="1"/>
          </p:cNvSpPr>
          <p:nvPr>
            <p:ph type="body" idx="1"/>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26627" name="Rectangle 2"/>
          <p:cNvSpPr txBox="1">
            <a:spLocks noGrp="1" noChangeArrowheads="1"/>
          </p:cNvSpPr>
          <p:nvPr>
            <p:ph type="body"/>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7218" name="Rectangle 1"/>
          <p:cNvSpPr txBox="1">
            <a:spLocks noGrp="1" noRot="1" noChangeAspect="1" noChangeArrowheads="1"/>
          </p:cNvSpPr>
          <p:nvPr>
            <p:ph type="sldImg"/>
          </p:nvPr>
        </p:nvSpPr>
        <p:spPr bwMode="auto">
          <a:xfrm>
            <a:off x="1143000" y="695325"/>
            <a:ext cx="4567238" cy="3424238"/>
          </a:xfrm>
          <a:solidFill>
            <a:srgbClr val="FFFFFF"/>
          </a:solidFill>
          <a:ln>
            <a:solidFill>
              <a:srgbClr val="000000"/>
            </a:solidFill>
            <a:miter lim="800000"/>
            <a:headEnd/>
            <a:tailEnd/>
          </a:ln>
        </p:spPr>
      </p:sp>
      <p:sp>
        <p:nvSpPr>
          <p:cNvPr id="137219" name="Rectangle 2"/>
          <p:cNvSpPr txBox="1">
            <a:spLocks noGrp="1" noChangeArrowheads="1"/>
          </p:cNvSpPr>
          <p:nvPr>
            <p:ph type="body" idx="1"/>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9266"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139267" name="Rectangle 2"/>
          <p:cNvSpPr txBox="1">
            <a:spLocks noGrp="1" noChangeArrowheads="1"/>
          </p:cNvSpPr>
          <p:nvPr>
            <p:ph type="body"/>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1314" name="Rectangle 1"/>
          <p:cNvSpPr txBox="1">
            <a:spLocks noGrp="1" noRot="1" noChangeAspect="1" noChangeArrowheads="1"/>
          </p:cNvSpPr>
          <p:nvPr>
            <p:ph type="sldImg"/>
          </p:nvPr>
        </p:nvSpPr>
        <p:spPr bwMode="auto">
          <a:xfrm>
            <a:off x="1143000" y="695325"/>
            <a:ext cx="4567238" cy="3424238"/>
          </a:xfrm>
          <a:solidFill>
            <a:srgbClr val="FFFFFF"/>
          </a:solidFill>
          <a:ln>
            <a:solidFill>
              <a:srgbClr val="000000"/>
            </a:solidFill>
            <a:miter lim="800000"/>
            <a:headEnd/>
            <a:tailEnd/>
          </a:ln>
        </p:spPr>
      </p:sp>
      <p:sp>
        <p:nvSpPr>
          <p:cNvPr id="141315" name="Rectangle 2"/>
          <p:cNvSpPr txBox="1">
            <a:spLocks noGrp="1" noChangeArrowheads="1"/>
          </p:cNvSpPr>
          <p:nvPr>
            <p:ph type="body" idx="1"/>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62" name="Rectangle 1"/>
          <p:cNvSpPr txBox="1">
            <a:spLocks noGrp="1" noRot="1" noChangeAspect="1" noChangeArrowheads="1"/>
          </p:cNvSpPr>
          <p:nvPr>
            <p:ph type="sldImg"/>
          </p:nvPr>
        </p:nvSpPr>
        <p:spPr bwMode="auto">
          <a:xfrm>
            <a:off x="1143000" y="695325"/>
            <a:ext cx="4567238" cy="3424238"/>
          </a:xfrm>
          <a:solidFill>
            <a:srgbClr val="FFFFFF"/>
          </a:solidFill>
          <a:ln>
            <a:solidFill>
              <a:srgbClr val="000000"/>
            </a:solidFill>
            <a:miter lim="800000"/>
            <a:headEnd/>
            <a:tailEnd/>
          </a:ln>
        </p:spPr>
      </p:sp>
      <p:sp>
        <p:nvSpPr>
          <p:cNvPr id="143363" name="Rectangle 2"/>
          <p:cNvSpPr txBox="1">
            <a:spLocks noGrp="1" noChangeArrowheads="1"/>
          </p:cNvSpPr>
          <p:nvPr>
            <p:ph type="body" idx="1"/>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5410" name="Text Box 1"/>
          <p:cNvSpPr txBox="1">
            <a:spLocks noChangeArrowheads="1"/>
          </p:cNvSpPr>
          <p:nvPr/>
        </p:nvSpPr>
        <p:spPr bwMode="auto">
          <a:xfrm>
            <a:off x="1143000" y="695325"/>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145411" name="Rectangle 2"/>
          <p:cNvSpPr txBox="1">
            <a:spLocks noGrp="1" noChangeArrowheads="1"/>
          </p:cNvSpPr>
          <p:nvPr>
            <p:ph type="body"/>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7458" name="Rectangle 1"/>
          <p:cNvSpPr txBox="1">
            <a:spLocks noGrp="1" noRot="1" noChangeAspect="1" noChangeArrowheads="1"/>
          </p:cNvSpPr>
          <p:nvPr>
            <p:ph type="sldImg"/>
          </p:nvPr>
        </p:nvSpPr>
        <p:spPr bwMode="auto">
          <a:xfrm>
            <a:off x="1143000" y="695325"/>
            <a:ext cx="4567238" cy="3424238"/>
          </a:xfrm>
          <a:solidFill>
            <a:srgbClr val="FFFFFF"/>
          </a:solidFill>
          <a:ln>
            <a:solidFill>
              <a:srgbClr val="000000"/>
            </a:solidFill>
            <a:miter lim="800000"/>
            <a:headEnd/>
            <a:tailEnd/>
          </a:ln>
        </p:spPr>
      </p:sp>
      <p:sp>
        <p:nvSpPr>
          <p:cNvPr id="147459" name="Rectangle 2"/>
          <p:cNvSpPr txBox="1">
            <a:spLocks noGrp="1" noChangeArrowheads="1"/>
          </p:cNvSpPr>
          <p:nvPr>
            <p:ph type="body" idx="1"/>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9506" name="Rectangle 1"/>
          <p:cNvSpPr txBox="1">
            <a:spLocks noGrp="1" noRot="1" noChangeAspect="1" noChangeArrowheads="1"/>
          </p:cNvSpPr>
          <p:nvPr>
            <p:ph type="sldImg"/>
          </p:nvPr>
        </p:nvSpPr>
        <p:spPr bwMode="auto">
          <a:xfrm>
            <a:off x="1143000" y="695325"/>
            <a:ext cx="4567238" cy="3424238"/>
          </a:xfrm>
          <a:solidFill>
            <a:srgbClr val="FFFFFF"/>
          </a:solidFill>
          <a:ln>
            <a:solidFill>
              <a:srgbClr val="000000"/>
            </a:solidFill>
            <a:miter lim="800000"/>
            <a:headEnd/>
            <a:tailEnd/>
          </a:ln>
        </p:spPr>
      </p:sp>
      <p:sp>
        <p:nvSpPr>
          <p:cNvPr id="149507" name="Rectangle 2"/>
          <p:cNvSpPr txBox="1">
            <a:spLocks noGrp="1" noChangeArrowheads="1"/>
          </p:cNvSpPr>
          <p:nvPr>
            <p:ph type="body" idx="1"/>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1554" name="Rectangle 1"/>
          <p:cNvSpPr txBox="1">
            <a:spLocks noGrp="1" noRot="1" noChangeAspect="1" noChangeArrowheads="1"/>
          </p:cNvSpPr>
          <p:nvPr>
            <p:ph type="sldImg"/>
          </p:nvPr>
        </p:nvSpPr>
        <p:spPr bwMode="auto">
          <a:xfrm>
            <a:off x="1143000" y="695325"/>
            <a:ext cx="4567238" cy="3424238"/>
          </a:xfrm>
          <a:solidFill>
            <a:srgbClr val="FFFFFF"/>
          </a:solidFill>
          <a:ln>
            <a:solidFill>
              <a:srgbClr val="000000"/>
            </a:solidFill>
            <a:miter lim="800000"/>
            <a:headEnd/>
            <a:tailEnd/>
          </a:ln>
        </p:spPr>
      </p:sp>
      <p:sp>
        <p:nvSpPr>
          <p:cNvPr id="151555" name="Rectangle 2"/>
          <p:cNvSpPr txBox="1">
            <a:spLocks noGrp="1" noChangeArrowheads="1"/>
          </p:cNvSpPr>
          <p:nvPr>
            <p:ph type="body" idx="1"/>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02"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153603" name="Rectangle 2"/>
          <p:cNvSpPr txBox="1">
            <a:spLocks noGrp="1" noChangeArrowheads="1"/>
          </p:cNvSpPr>
          <p:nvPr>
            <p:ph type="body"/>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5650" name="Text Box 1"/>
          <p:cNvSpPr txBox="1">
            <a:spLocks noChangeArrowheads="1"/>
          </p:cNvSpPr>
          <p:nvPr/>
        </p:nvSpPr>
        <p:spPr bwMode="auto">
          <a:xfrm>
            <a:off x="1143000" y="695325"/>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155651" name="Rectangle 2"/>
          <p:cNvSpPr txBox="1">
            <a:spLocks noGrp="1" noChangeArrowheads="1"/>
          </p:cNvSpPr>
          <p:nvPr>
            <p:ph type="body"/>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28675" name="Rectangle 2"/>
          <p:cNvSpPr txBox="1">
            <a:spLocks noGrp="1" noChangeArrowheads="1"/>
          </p:cNvSpPr>
          <p:nvPr>
            <p:ph type="body"/>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7698" name="Rectangle 1"/>
          <p:cNvSpPr txBox="1">
            <a:spLocks noGrp="1" noRot="1" noChangeAspect="1" noChangeArrowheads="1"/>
          </p:cNvSpPr>
          <p:nvPr>
            <p:ph type="sldImg"/>
          </p:nvPr>
        </p:nvSpPr>
        <p:spPr bwMode="auto">
          <a:xfrm>
            <a:off x="1143000" y="695325"/>
            <a:ext cx="4567238" cy="3424238"/>
          </a:xfrm>
          <a:solidFill>
            <a:srgbClr val="FFFFFF"/>
          </a:solidFill>
          <a:ln>
            <a:solidFill>
              <a:srgbClr val="000000"/>
            </a:solidFill>
            <a:miter lim="800000"/>
            <a:headEnd/>
            <a:tailEnd/>
          </a:ln>
        </p:spPr>
      </p:sp>
      <p:sp>
        <p:nvSpPr>
          <p:cNvPr id="157699" name="Rectangle 2"/>
          <p:cNvSpPr txBox="1">
            <a:spLocks noGrp="1" noChangeArrowheads="1"/>
          </p:cNvSpPr>
          <p:nvPr>
            <p:ph type="body" idx="1"/>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9746"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159747" name="Rectangle 2"/>
          <p:cNvSpPr txBox="1">
            <a:spLocks noGrp="1" noChangeArrowheads="1"/>
          </p:cNvSpPr>
          <p:nvPr>
            <p:ph type="body"/>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1794"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161795" name="Rectangle 2"/>
          <p:cNvSpPr txBox="1">
            <a:spLocks noGrp="1" noChangeArrowheads="1"/>
          </p:cNvSpPr>
          <p:nvPr>
            <p:ph type="body"/>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42"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163843" name="Rectangle 2"/>
          <p:cNvSpPr txBox="1">
            <a:spLocks noGrp="1" noChangeArrowheads="1"/>
          </p:cNvSpPr>
          <p:nvPr>
            <p:ph type="body"/>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5890"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165891" name="Rectangle 2"/>
          <p:cNvSpPr txBox="1">
            <a:spLocks noGrp="1" noChangeArrowheads="1"/>
          </p:cNvSpPr>
          <p:nvPr>
            <p:ph type="body"/>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7938"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167939" name="Rectangle 2"/>
          <p:cNvSpPr txBox="1">
            <a:spLocks noGrp="1" noChangeArrowheads="1"/>
          </p:cNvSpPr>
          <p:nvPr>
            <p:ph type="body"/>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9986" name="Rectangle 1"/>
          <p:cNvSpPr txBox="1">
            <a:spLocks noGrp="1" noRot="1" noChangeAspect="1" noChangeArrowheads="1"/>
          </p:cNvSpPr>
          <p:nvPr>
            <p:ph type="sldImg"/>
          </p:nvPr>
        </p:nvSpPr>
        <p:spPr bwMode="auto">
          <a:xfrm>
            <a:off x="1143000" y="695325"/>
            <a:ext cx="4567238" cy="3424238"/>
          </a:xfrm>
          <a:solidFill>
            <a:srgbClr val="FFFFFF"/>
          </a:solidFill>
          <a:ln>
            <a:solidFill>
              <a:srgbClr val="000000"/>
            </a:solidFill>
            <a:miter lim="800000"/>
            <a:headEnd/>
            <a:tailEnd/>
          </a:ln>
        </p:spPr>
      </p:sp>
      <p:sp>
        <p:nvSpPr>
          <p:cNvPr id="169987" name="Rectangle 2"/>
          <p:cNvSpPr txBox="1">
            <a:spLocks noGrp="1" noChangeArrowheads="1"/>
          </p:cNvSpPr>
          <p:nvPr>
            <p:ph type="body" idx="1"/>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2034"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172035" name="Rectangle 2"/>
          <p:cNvSpPr txBox="1">
            <a:spLocks noGrp="1" noChangeArrowheads="1"/>
          </p:cNvSpPr>
          <p:nvPr>
            <p:ph type="body"/>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082" name="Rectangle 1"/>
          <p:cNvSpPr txBox="1">
            <a:spLocks noGrp="1" noRot="1" noChangeAspect="1" noChangeArrowheads="1"/>
          </p:cNvSpPr>
          <p:nvPr>
            <p:ph type="sldImg"/>
          </p:nvPr>
        </p:nvSpPr>
        <p:spPr bwMode="auto">
          <a:xfrm>
            <a:off x="1143000" y="695325"/>
            <a:ext cx="4567238" cy="3424238"/>
          </a:xfrm>
          <a:solidFill>
            <a:srgbClr val="FFFFFF"/>
          </a:solidFill>
          <a:ln>
            <a:solidFill>
              <a:srgbClr val="000000"/>
            </a:solidFill>
            <a:miter lim="800000"/>
            <a:headEnd/>
            <a:tailEnd/>
          </a:ln>
        </p:spPr>
      </p:sp>
      <p:sp>
        <p:nvSpPr>
          <p:cNvPr id="174083" name="Rectangle 2"/>
          <p:cNvSpPr txBox="1">
            <a:spLocks noGrp="1" noChangeArrowheads="1"/>
          </p:cNvSpPr>
          <p:nvPr>
            <p:ph type="body" idx="1"/>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6130" name="Rectangle 1"/>
          <p:cNvSpPr txBox="1">
            <a:spLocks noGrp="1" noRot="1" noChangeAspect="1" noChangeArrowheads="1"/>
          </p:cNvSpPr>
          <p:nvPr>
            <p:ph type="sldImg"/>
          </p:nvPr>
        </p:nvSpPr>
        <p:spPr bwMode="auto">
          <a:xfrm>
            <a:off x="1143000" y="695325"/>
            <a:ext cx="4567238" cy="3424238"/>
          </a:xfrm>
          <a:solidFill>
            <a:srgbClr val="FFFFFF"/>
          </a:solidFill>
          <a:ln>
            <a:solidFill>
              <a:srgbClr val="000000"/>
            </a:solidFill>
            <a:miter lim="800000"/>
            <a:headEnd/>
            <a:tailEnd/>
          </a:ln>
        </p:spPr>
      </p:sp>
      <p:sp>
        <p:nvSpPr>
          <p:cNvPr id="176131" name="Rectangle 2"/>
          <p:cNvSpPr txBox="1">
            <a:spLocks noGrp="1" noChangeArrowheads="1"/>
          </p:cNvSpPr>
          <p:nvPr>
            <p:ph type="body" idx="1"/>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30723" name="Rectangle 2"/>
          <p:cNvSpPr txBox="1">
            <a:spLocks noGrp="1" noChangeArrowheads="1"/>
          </p:cNvSpPr>
          <p:nvPr>
            <p:ph type="body"/>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8178"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178179" name="Rectangle 2"/>
          <p:cNvSpPr txBox="1">
            <a:spLocks noGrp="1" noChangeArrowheads="1"/>
          </p:cNvSpPr>
          <p:nvPr>
            <p:ph type="body"/>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0226" name="Text Box 1"/>
          <p:cNvSpPr txBox="1">
            <a:spLocks noChangeArrowheads="1"/>
          </p:cNvSpPr>
          <p:nvPr/>
        </p:nvSpPr>
        <p:spPr bwMode="auto">
          <a:xfrm>
            <a:off x="1143000" y="695325"/>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180227"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2274" name="Text Box 1"/>
          <p:cNvSpPr txBox="1">
            <a:spLocks noChangeArrowheads="1"/>
          </p:cNvSpPr>
          <p:nvPr/>
        </p:nvSpPr>
        <p:spPr bwMode="auto">
          <a:xfrm>
            <a:off x="1143000" y="695325"/>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182275"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22"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184323"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6370" name="Text Box 1"/>
          <p:cNvSpPr txBox="1">
            <a:spLocks noChangeArrowheads="1"/>
          </p:cNvSpPr>
          <p:nvPr/>
        </p:nvSpPr>
        <p:spPr bwMode="auto">
          <a:xfrm>
            <a:off x="1143000" y="695325"/>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186371"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8418" name="Text Box 1"/>
          <p:cNvSpPr txBox="1">
            <a:spLocks noChangeArrowheads="1"/>
          </p:cNvSpPr>
          <p:nvPr/>
        </p:nvSpPr>
        <p:spPr bwMode="auto">
          <a:xfrm>
            <a:off x="1143000" y="695325"/>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188419"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0466" name="Text Box 1"/>
          <p:cNvSpPr txBox="1">
            <a:spLocks noChangeArrowheads="1"/>
          </p:cNvSpPr>
          <p:nvPr/>
        </p:nvSpPr>
        <p:spPr bwMode="auto">
          <a:xfrm>
            <a:off x="1143000" y="695325"/>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190467"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2514"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192515" name="Rectangle 2"/>
          <p:cNvSpPr txBox="1">
            <a:spLocks noGrp="1" noChangeArrowheads="1"/>
          </p:cNvSpPr>
          <p:nvPr>
            <p:ph type="body"/>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62"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194563" name="Rectangle 2"/>
          <p:cNvSpPr txBox="1">
            <a:spLocks noGrp="1" noChangeArrowheads="1"/>
          </p:cNvSpPr>
          <p:nvPr>
            <p:ph type="body"/>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6610"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196611" name="Rectangle 2"/>
          <p:cNvSpPr txBox="1">
            <a:spLocks noGrp="1" noChangeArrowheads="1"/>
          </p:cNvSpPr>
          <p:nvPr>
            <p:ph type="body"/>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32771" name="Rectangle 2"/>
          <p:cNvSpPr txBox="1">
            <a:spLocks noGrp="1" noChangeArrowheads="1"/>
          </p:cNvSpPr>
          <p:nvPr>
            <p:ph type="body"/>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8658" name="Text Box 1"/>
          <p:cNvSpPr txBox="1">
            <a:spLocks noChangeArrowheads="1"/>
          </p:cNvSpPr>
          <p:nvPr/>
        </p:nvSpPr>
        <p:spPr bwMode="auto">
          <a:xfrm>
            <a:off x="1143000" y="695325"/>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198659" name="Rectangle 2"/>
          <p:cNvSpPr txBox="1">
            <a:spLocks noGrp="1" noChangeArrowheads="1"/>
          </p:cNvSpPr>
          <p:nvPr>
            <p:ph type="body"/>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0706"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200707" name="Rectangle 2"/>
          <p:cNvSpPr txBox="1">
            <a:spLocks noGrp="1" noChangeArrowheads="1"/>
          </p:cNvSpPr>
          <p:nvPr>
            <p:ph type="body"/>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2754" name="Rectangle 1"/>
          <p:cNvSpPr txBox="1">
            <a:spLocks noGrp="1" noRot="1" noChangeAspect="1" noChangeArrowheads="1"/>
          </p:cNvSpPr>
          <p:nvPr>
            <p:ph type="sldImg"/>
          </p:nvPr>
        </p:nvSpPr>
        <p:spPr bwMode="auto">
          <a:xfrm>
            <a:off x="1143000" y="695325"/>
            <a:ext cx="4567238" cy="3424238"/>
          </a:xfrm>
          <a:solidFill>
            <a:srgbClr val="FFFFFF"/>
          </a:solidFill>
          <a:ln>
            <a:solidFill>
              <a:srgbClr val="000000"/>
            </a:solidFill>
            <a:miter lim="800000"/>
            <a:headEnd/>
            <a:tailEnd/>
          </a:ln>
        </p:spPr>
      </p:sp>
      <p:sp>
        <p:nvSpPr>
          <p:cNvPr id="202755" name="Rectangle 2"/>
          <p:cNvSpPr txBox="1">
            <a:spLocks noGrp="1" noChangeArrowheads="1"/>
          </p:cNvSpPr>
          <p:nvPr>
            <p:ph type="body" idx="1"/>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02"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204803" name="Rectangle 2"/>
          <p:cNvSpPr txBox="1">
            <a:spLocks noGrp="1" noChangeArrowheads="1"/>
          </p:cNvSpPr>
          <p:nvPr>
            <p:ph type="body"/>
          </p:nvPr>
        </p:nvSpPr>
        <p:spPr bwMode="auto">
          <a:xfrm>
            <a:off x="914400" y="4344988"/>
            <a:ext cx="5024438" cy="4108450"/>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6850" name="Rectangle 1"/>
          <p:cNvSpPr txBox="1">
            <a:spLocks noGrp="1" noRot="1" noChangeAspect="1" noChangeArrowheads="1"/>
          </p:cNvSpPr>
          <p:nvPr>
            <p:ph type="sldImg"/>
          </p:nvPr>
        </p:nvSpPr>
        <p:spPr bwMode="auto">
          <a:xfrm>
            <a:off x="1143000" y="695325"/>
            <a:ext cx="4567238" cy="3424238"/>
          </a:xfrm>
          <a:solidFill>
            <a:srgbClr val="FFFFFF"/>
          </a:solidFill>
          <a:ln>
            <a:solidFill>
              <a:srgbClr val="000000"/>
            </a:solidFill>
            <a:miter lim="800000"/>
            <a:headEnd/>
            <a:tailEnd/>
          </a:ln>
        </p:spPr>
      </p:sp>
      <p:sp>
        <p:nvSpPr>
          <p:cNvPr id="206851" name="Rectangle 2"/>
          <p:cNvSpPr txBox="1">
            <a:spLocks noGrp="1" noChangeArrowheads="1"/>
          </p:cNvSpPr>
          <p:nvPr>
            <p:ph type="body" idx="1"/>
          </p:nvPr>
        </p:nvSpPr>
        <p:spPr bwMode="auto">
          <a:xfrm>
            <a:off x="914400" y="4343400"/>
            <a:ext cx="5022850" cy="41084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8898"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208899"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0946"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210947"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2994"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212995"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42"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215043"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7090"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217091" name="Rectangle 2"/>
          <p:cNvSpPr txBox="1">
            <a:spLocks noGrp="1" noChangeArrowheads="1"/>
          </p:cNvSpPr>
          <p:nvPr>
            <p:ph type="body"/>
          </p:nvPr>
        </p:nvSpPr>
        <p:spPr bwMode="auto">
          <a:xfrm>
            <a:off x="914400" y="4343400"/>
            <a:ext cx="5024438" cy="4111625"/>
          </a:xfrm>
          <a:noFill/>
        </p:spPr>
        <p:txBody>
          <a:bodyPr wrap="none" numCol="1" anchor="ctr" anchorCtr="0" compatLnSpc="1">
            <a:prstTxWarp prst="textNoShape">
              <a:avLst/>
            </a:prstTxWarp>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DejaVu Sans"/>
              <a:cs typeface="DejaVu San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88CEE10-E6C9-4931-B87B-19D238A4587E}" type="datetimeFigureOut">
              <a:rPr lang="en-US"/>
              <a:pPr>
                <a:defRPr/>
              </a:pPr>
              <a:t>2/25/2011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C08C674-B008-4AC7-84B1-A4CAC5203F0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15D28EE-7484-44B5-A048-08870A4165E2}" type="datetimeFigureOut">
              <a:rPr lang="en-US"/>
              <a:pPr>
                <a:defRPr/>
              </a:pPr>
              <a:t>2/25/2011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D620507-85D0-4F8E-8DA1-15750827AD5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7B10273-3622-4C3B-95B2-C43CCF97CCBA}" type="datetimeFigureOut">
              <a:rPr lang="en-US"/>
              <a:pPr>
                <a:defRPr/>
              </a:pPr>
              <a:t>2/25/2011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3E87572-9F0C-4AC7-96A6-815596D0D25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FF9664B-6E00-4CF2-B1CB-47A8D27618FB}" type="datetimeFigureOut">
              <a:rPr lang="en-US"/>
              <a:pPr>
                <a:defRPr/>
              </a:pPr>
              <a:t>2/25/2011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8F45B56-5FBB-4252-9D47-62FCF730497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C24006D-8230-41BF-BFCF-72FA463E62AA}" type="datetimeFigureOut">
              <a:rPr lang="en-US"/>
              <a:pPr>
                <a:defRPr/>
              </a:pPr>
              <a:t>2/25/2011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1793D55-AD04-4058-9A8B-3406A0B63B6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99E4BEF-8580-4FF9-9312-2D2173F75611}" type="datetimeFigureOut">
              <a:rPr lang="en-US"/>
              <a:pPr>
                <a:defRPr/>
              </a:pPr>
              <a:t>2/25/2011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04F5013-1D3B-4D97-8211-4B4C95386B1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122539D-35D0-48FB-BFFC-62AEEA8A05D2}" type="datetimeFigureOut">
              <a:rPr lang="en-US"/>
              <a:pPr>
                <a:defRPr/>
              </a:pPr>
              <a:t>2/25/2011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5F86833-178D-4CBB-B999-91A6D943D50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3CB2363-5707-4180-83DA-1512C6832262}" type="datetimeFigureOut">
              <a:rPr lang="en-US"/>
              <a:pPr>
                <a:defRPr/>
              </a:pPr>
              <a:t>2/25/2011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F89FBC9-24BF-4113-8BEB-038CB64F1B9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426D504-F3AF-43B0-8439-32B778B57327}" type="datetimeFigureOut">
              <a:rPr lang="en-US"/>
              <a:pPr>
                <a:defRPr/>
              </a:pPr>
              <a:t>2/25/2011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7C280FE-EF46-479F-BEF4-803F9D80CF1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75D5127-DFA7-4A3C-8F9E-40FB40FED63C}" type="datetimeFigureOut">
              <a:rPr lang="en-US"/>
              <a:pPr>
                <a:defRPr/>
              </a:pPr>
              <a:t>2/25/2011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1A8143D-2689-47CB-9E92-3929E8896F9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9A5DAD0-45ED-41E5-B2F6-61D271703839}" type="datetimeFigureOut">
              <a:rPr lang="en-US"/>
              <a:pPr>
                <a:defRPr/>
              </a:pPr>
              <a:t>2/25/2011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ECF3A28-5DF2-4DF8-998C-C0CCA92BBD7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0E1019C0-FACE-489F-BC98-3B5CF0938DBE}" type="datetimeFigureOut">
              <a:rPr lang="en-US"/>
              <a:pPr>
                <a:defRPr/>
              </a:pPr>
              <a:t>2/25/2011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1613E64D-B452-4019-B82C-5F92AF6DA133}"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7.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7.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7.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7.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7.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7.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7.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7.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7.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7.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7.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7.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7.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7.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7.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7.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7.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7.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7.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93.xml"/><Relationship Id="rId1" Type="http://schemas.openxmlformats.org/officeDocument/2006/relationships/slideLayout" Target="../slideLayouts/slideLayout7.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94.xml"/><Relationship Id="rId1" Type="http://schemas.openxmlformats.org/officeDocument/2006/relationships/slideLayout" Target="../slideLayouts/slideLayout7.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95.xml"/><Relationship Id="rId1" Type="http://schemas.openxmlformats.org/officeDocument/2006/relationships/slideLayout" Target="../slideLayouts/slideLayout7.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96.xml"/><Relationship Id="rId1" Type="http://schemas.openxmlformats.org/officeDocument/2006/relationships/slideLayout" Target="../slideLayouts/slideLayout7.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97.xml"/><Relationship Id="rId1" Type="http://schemas.openxmlformats.org/officeDocument/2006/relationships/slideLayout" Target="../slideLayouts/slideLayout7.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98.xml"/><Relationship Id="rId1" Type="http://schemas.openxmlformats.org/officeDocument/2006/relationships/slideLayout" Target="../slideLayouts/slideLayout7.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9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200.xml"/><Relationship Id="rId1" Type="http://schemas.openxmlformats.org/officeDocument/2006/relationships/slideLayout" Target="../slideLayouts/slideLayout7.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201.xml"/><Relationship Id="rId1" Type="http://schemas.openxmlformats.org/officeDocument/2006/relationships/slideLayout" Target="../slideLayouts/slideLayout7.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202.xml"/><Relationship Id="rId1" Type="http://schemas.openxmlformats.org/officeDocument/2006/relationships/slideLayout" Target="../slideLayouts/slideLayout7.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203.xml"/><Relationship Id="rId1" Type="http://schemas.openxmlformats.org/officeDocument/2006/relationships/slideLayout" Target="../slideLayouts/slideLayout7.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204.xml"/><Relationship Id="rId1" Type="http://schemas.openxmlformats.org/officeDocument/2006/relationships/slideLayout" Target="../slideLayouts/slideLayout7.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205.xml"/><Relationship Id="rId1" Type="http://schemas.openxmlformats.org/officeDocument/2006/relationships/slideLayout" Target="../slideLayouts/slideLayout7.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206.xml"/><Relationship Id="rId1" Type="http://schemas.openxmlformats.org/officeDocument/2006/relationships/slideLayout" Target="../slideLayouts/slideLayout7.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207.xml"/><Relationship Id="rId1" Type="http://schemas.openxmlformats.org/officeDocument/2006/relationships/slideLayout" Target="../slideLayouts/slideLayout7.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208.xml"/><Relationship Id="rId1" Type="http://schemas.openxmlformats.org/officeDocument/2006/relationships/slideLayout" Target="../slideLayouts/slideLayout7.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20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210.xml"/><Relationship Id="rId1" Type="http://schemas.openxmlformats.org/officeDocument/2006/relationships/slideLayout" Target="../slideLayouts/slideLayout7.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211.xml"/><Relationship Id="rId1" Type="http://schemas.openxmlformats.org/officeDocument/2006/relationships/slideLayout" Target="../slideLayouts/slideLayout7.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212.xml"/><Relationship Id="rId1" Type="http://schemas.openxmlformats.org/officeDocument/2006/relationships/slideLayout" Target="../slideLayouts/slideLayout7.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213.xml"/><Relationship Id="rId1" Type="http://schemas.openxmlformats.org/officeDocument/2006/relationships/slideLayout" Target="../slideLayouts/slideLayout7.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214.xml"/><Relationship Id="rId1" Type="http://schemas.openxmlformats.org/officeDocument/2006/relationships/slideLayout" Target="../slideLayouts/slideLayout7.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215.xml"/><Relationship Id="rId1" Type="http://schemas.openxmlformats.org/officeDocument/2006/relationships/slideLayout" Target="../slideLayouts/slideLayout7.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216.xml"/><Relationship Id="rId1" Type="http://schemas.openxmlformats.org/officeDocument/2006/relationships/slideLayout" Target="../slideLayouts/slideLayout7.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217.xml"/><Relationship Id="rId1" Type="http://schemas.openxmlformats.org/officeDocument/2006/relationships/slideLayout" Target="../slideLayouts/slideLayout7.xml"/></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218.xml"/><Relationship Id="rId1" Type="http://schemas.openxmlformats.org/officeDocument/2006/relationships/slideLayout" Target="../slideLayouts/slideLayout7.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2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220.xml"/><Relationship Id="rId1" Type="http://schemas.openxmlformats.org/officeDocument/2006/relationships/slideLayout" Target="../slideLayouts/slideLayout7.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221.xml"/><Relationship Id="rId1" Type="http://schemas.openxmlformats.org/officeDocument/2006/relationships/slideLayout" Target="../slideLayouts/slideLayout7.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222.xml"/><Relationship Id="rId1" Type="http://schemas.openxmlformats.org/officeDocument/2006/relationships/slideLayout" Target="../slideLayouts/slideLayout7.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223.xml"/><Relationship Id="rId1" Type="http://schemas.openxmlformats.org/officeDocument/2006/relationships/slideLayout" Target="../slideLayouts/slideLayout7.xml"/></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224.xml"/><Relationship Id="rId1" Type="http://schemas.openxmlformats.org/officeDocument/2006/relationships/slideLayout" Target="../slideLayouts/slideLayout7.xml"/></Relationships>
</file>

<file path=ppt/slides/_rels/slide225.xml.rels><?xml version="1.0" encoding="UTF-8" standalone="yes"?>
<Relationships xmlns="http://schemas.openxmlformats.org/package/2006/relationships"><Relationship Id="rId2" Type="http://schemas.openxmlformats.org/officeDocument/2006/relationships/notesSlide" Target="../notesSlides/notesSlide225.xml"/><Relationship Id="rId1" Type="http://schemas.openxmlformats.org/officeDocument/2006/relationships/slideLayout" Target="../slideLayouts/slideLayout7.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226.xml"/><Relationship Id="rId1" Type="http://schemas.openxmlformats.org/officeDocument/2006/relationships/slideLayout" Target="../slideLayouts/slideLayout7.xml"/></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227.xml"/><Relationship Id="rId1" Type="http://schemas.openxmlformats.org/officeDocument/2006/relationships/slideLayout" Target="../slideLayouts/slideLayout7.xml"/></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228.xml"/><Relationship Id="rId1" Type="http://schemas.openxmlformats.org/officeDocument/2006/relationships/slideLayout" Target="../slideLayouts/slideLayout7.xml"/></Relationships>
</file>

<file path=ppt/slides/_rels/slide229.xml.rels><?xml version="1.0" encoding="UTF-8" standalone="yes"?>
<Relationships xmlns="http://schemas.openxmlformats.org/package/2006/relationships"><Relationship Id="rId2" Type="http://schemas.openxmlformats.org/officeDocument/2006/relationships/notesSlide" Target="../notesSlides/notesSlide22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230.xml"/><Relationship Id="rId1" Type="http://schemas.openxmlformats.org/officeDocument/2006/relationships/slideLayout" Target="../slideLayouts/slideLayout7.xml"/></Relationships>
</file>

<file path=ppt/slides/_rels/slide231.xml.rels><?xml version="1.0" encoding="UTF-8" standalone="yes"?>
<Relationships xmlns="http://schemas.openxmlformats.org/package/2006/relationships"><Relationship Id="rId2" Type="http://schemas.openxmlformats.org/officeDocument/2006/relationships/notesSlide" Target="../notesSlides/notesSlide231.xml"/><Relationship Id="rId1" Type="http://schemas.openxmlformats.org/officeDocument/2006/relationships/slideLayout" Target="../slideLayouts/slideLayout7.xml"/></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232.xml"/><Relationship Id="rId1" Type="http://schemas.openxmlformats.org/officeDocument/2006/relationships/slideLayout" Target="../slideLayouts/slideLayout7.xml"/></Relationships>
</file>

<file path=ppt/slides/_rels/slide233.xml.rels><?xml version="1.0" encoding="UTF-8" standalone="yes"?>
<Relationships xmlns="http://schemas.openxmlformats.org/package/2006/relationships"><Relationship Id="rId2" Type="http://schemas.openxmlformats.org/officeDocument/2006/relationships/notesSlide" Target="../notesSlides/notesSlide233.xml"/><Relationship Id="rId1" Type="http://schemas.openxmlformats.org/officeDocument/2006/relationships/slideLayout" Target="../slideLayouts/slideLayout7.xml"/></Relationships>
</file>

<file path=ppt/slides/_rels/slide234.xml.rels><?xml version="1.0" encoding="UTF-8" standalone="yes"?>
<Relationships xmlns="http://schemas.openxmlformats.org/package/2006/relationships"><Relationship Id="rId2" Type="http://schemas.openxmlformats.org/officeDocument/2006/relationships/notesSlide" Target="../notesSlides/notesSlide234.xml"/><Relationship Id="rId1" Type="http://schemas.openxmlformats.org/officeDocument/2006/relationships/slideLayout" Target="../slideLayouts/slideLayout7.xml"/></Relationships>
</file>

<file path=ppt/slides/_rels/slide235.xml.rels><?xml version="1.0" encoding="UTF-8" standalone="yes"?>
<Relationships xmlns="http://schemas.openxmlformats.org/package/2006/relationships"><Relationship Id="rId2" Type="http://schemas.openxmlformats.org/officeDocument/2006/relationships/notesSlide" Target="../notesSlides/notesSlide235.xml"/><Relationship Id="rId1" Type="http://schemas.openxmlformats.org/officeDocument/2006/relationships/slideLayout" Target="../slideLayouts/slideLayout7.xml"/></Relationships>
</file>

<file path=ppt/slides/_rels/slide236.xml.rels><?xml version="1.0" encoding="UTF-8" standalone="yes"?>
<Relationships xmlns="http://schemas.openxmlformats.org/package/2006/relationships"><Relationship Id="rId2" Type="http://schemas.openxmlformats.org/officeDocument/2006/relationships/notesSlide" Target="../notesSlides/notesSlide236.xml"/><Relationship Id="rId1" Type="http://schemas.openxmlformats.org/officeDocument/2006/relationships/slideLayout" Target="../slideLayouts/slideLayout7.xml"/></Relationships>
</file>

<file path=ppt/slides/_rels/slide237.xml.rels><?xml version="1.0" encoding="UTF-8" standalone="yes"?>
<Relationships xmlns="http://schemas.openxmlformats.org/package/2006/relationships"><Relationship Id="rId2" Type="http://schemas.openxmlformats.org/officeDocument/2006/relationships/notesSlide" Target="../notesSlides/notesSlide237.xml"/><Relationship Id="rId1" Type="http://schemas.openxmlformats.org/officeDocument/2006/relationships/slideLayout" Target="../slideLayouts/slideLayout7.xml"/></Relationships>
</file>

<file path=ppt/slides/_rels/slide238.xml.rels><?xml version="1.0" encoding="UTF-8" standalone="yes"?>
<Relationships xmlns="http://schemas.openxmlformats.org/package/2006/relationships"><Relationship Id="rId2" Type="http://schemas.openxmlformats.org/officeDocument/2006/relationships/notesSlide" Target="../notesSlides/notesSlide238.xml"/><Relationship Id="rId1" Type="http://schemas.openxmlformats.org/officeDocument/2006/relationships/slideLayout" Target="../slideLayouts/slideLayout7.xml"/></Relationships>
</file>

<file path=ppt/slides/_rels/slide239.xml.rels><?xml version="1.0" encoding="UTF-8" standalone="yes"?>
<Relationships xmlns="http://schemas.openxmlformats.org/package/2006/relationships"><Relationship Id="rId2" Type="http://schemas.openxmlformats.org/officeDocument/2006/relationships/notesSlide" Target="../notesSlides/notesSlide23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40.xml.rels><?xml version="1.0" encoding="UTF-8" standalone="yes"?>
<Relationships xmlns="http://schemas.openxmlformats.org/package/2006/relationships"><Relationship Id="rId2" Type="http://schemas.openxmlformats.org/officeDocument/2006/relationships/notesSlide" Target="../notesSlides/notesSlide240.xml"/><Relationship Id="rId1" Type="http://schemas.openxmlformats.org/officeDocument/2006/relationships/slideLayout" Target="../slideLayouts/slideLayout7.xml"/></Relationships>
</file>

<file path=ppt/slides/_rels/slide241.xml.rels><?xml version="1.0" encoding="UTF-8" standalone="yes"?>
<Relationships xmlns="http://schemas.openxmlformats.org/package/2006/relationships"><Relationship Id="rId2" Type="http://schemas.openxmlformats.org/officeDocument/2006/relationships/notesSlide" Target="../notesSlides/notesSlide241.xml"/><Relationship Id="rId1" Type="http://schemas.openxmlformats.org/officeDocument/2006/relationships/slideLayout" Target="../slideLayouts/slideLayout7.xml"/></Relationships>
</file>

<file path=ppt/slides/_rels/slide242.xml.rels><?xml version="1.0" encoding="UTF-8" standalone="yes"?>
<Relationships xmlns="http://schemas.openxmlformats.org/package/2006/relationships"><Relationship Id="rId2" Type="http://schemas.openxmlformats.org/officeDocument/2006/relationships/notesSlide" Target="../notesSlides/notesSlide242.xml"/><Relationship Id="rId1" Type="http://schemas.openxmlformats.org/officeDocument/2006/relationships/slideLayout" Target="../slideLayouts/slideLayout7.xml"/></Relationships>
</file>

<file path=ppt/slides/_rels/slide243.xml.rels><?xml version="1.0" encoding="UTF-8" standalone="yes"?>
<Relationships xmlns="http://schemas.openxmlformats.org/package/2006/relationships"><Relationship Id="rId2" Type="http://schemas.openxmlformats.org/officeDocument/2006/relationships/notesSlide" Target="../notesSlides/notesSlide243.xml"/><Relationship Id="rId1" Type="http://schemas.openxmlformats.org/officeDocument/2006/relationships/slideLayout" Target="../slideLayouts/slideLayout7.xml"/></Relationships>
</file>

<file path=ppt/slides/_rels/slide244.xml.rels><?xml version="1.0" encoding="UTF-8" standalone="yes"?>
<Relationships xmlns="http://schemas.openxmlformats.org/package/2006/relationships"><Relationship Id="rId2" Type="http://schemas.openxmlformats.org/officeDocument/2006/relationships/notesSlide" Target="../notesSlides/notesSlide244.xml"/><Relationship Id="rId1" Type="http://schemas.openxmlformats.org/officeDocument/2006/relationships/slideLayout" Target="../slideLayouts/slideLayout7.xml"/></Relationships>
</file>

<file path=ppt/slides/_rels/slide245.xml.rels><?xml version="1.0" encoding="UTF-8" standalone="yes"?>
<Relationships xmlns="http://schemas.openxmlformats.org/package/2006/relationships"><Relationship Id="rId2" Type="http://schemas.openxmlformats.org/officeDocument/2006/relationships/notesSlide" Target="../notesSlides/notesSlide245.xml"/><Relationship Id="rId1" Type="http://schemas.openxmlformats.org/officeDocument/2006/relationships/slideLayout" Target="../slideLayouts/slideLayout7.xml"/></Relationships>
</file>

<file path=ppt/slides/_rels/slide246.xml.rels><?xml version="1.0" encoding="UTF-8" standalone="yes"?>
<Relationships xmlns="http://schemas.openxmlformats.org/package/2006/relationships"><Relationship Id="rId2" Type="http://schemas.openxmlformats.org/officeDocument/2006/relationships/notesSlide" Target="../notesSlides/notesSlide246.xml"/><Relationship Id="rId1" Type="http://schemas.openxmlformats.org/officeDocument/2006/relationships/slideLayout" Target="../slideLayouts/slideLayout7.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2" Type="http://schemas.openxmlformats.org/officeDocument/2006/relationships/notesSlide" Target="../notesSlides/notesSlide24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2" Type="http://schemas.openxmlformats.org/officeDocument/2006/relationships/notesSlide" Target="../notesSlides/notesSlide248.xml"/><Relationship Id="rId1" Type="http://schemas.openxmlformats.org/officeDocument/2006/relationships/slideLayout" Target="../slideLayouts/slideLayout7.xml"/></Relationships>
</file>

<file path=ppt/slides/_rels/slide252.xml.rels><?xml version="1.0" encoding="UTF-8" standalone="yes"?>
<Relationships xmlns="http://schemas.openxmlformats.org/package/2006/relationships"><Relationship Id="rId2" Type="http://schemas.openxmlformats.org/officeDocument/2006/relationships/notesSlide" Target="../notesSlides/notesSlide249.xml"/><Relationship Id="rId1" Type="http://schemas.openxmlformats.org/officeDocument/2006/relationships/slideLayout" Target="../slideLayouts/slideLayout7.xml"/></Relationships>
</file>

<file path=ppt/slides/_rels/slide253.xml.rels><?xml version="1.0" encoding="UTF-8" standalone="yes"?>
<Relationships xmlns="http://schemas.openxmlformats.org/package/2006/relationships"><Relationship Id="rId2" Type="http://schemas.openxmlformats.org/officeDocument/2006/relationships/notesSlide" Target="../notesSlides/notesSlide250.xml"/><Relationship Id="rId1" Type="http://schemas.openxmlformats.org/officeDocument/2006/relationships/slideLayout" Target="../slideLayouts/slideLayout7.xml"/></Relationships>
</file>

<file path=ppt/slides/_rels/slide2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1.xml"/><Relationship Id="rId1" Type="http://schemas.openxmlformats.org/officeDocument/2006/relationships/slideLayout" Target="../slideLayouts/slideLayout7.xml"/></Relationships>
</file>

<file path=ppt/slides/_rels/slide2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2.xml"/><Relationship Id="rId1" Type="http://schemas.openxmlformats.org/officeDocument/2006/relationships/slideLayout" Target="../slideLayouts/slideLayout7.xml"/></Relationships>
</file>

<file path=ppt/slides/_rels/slide2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3.xml"/><Relationship Id="rId1" Type="http://schemas.openxmlformats.org/officeDocument/2006/relationships/slideLayout" Target="../slideLayouts/slideLayout7.xml"/></Relationships>
</file>

<file path=ppt/slides/_rels/slide257.xml.rels><?xml version="1.0" encoding="UTF-8" standalone="yes"?>
<Relationships xmlns="http://schemas.openxmlformats.org/package/2006/relationships"><Relationship Id="rId2" Type="http://schemas.openxmlformats.org/officeDocument/2006/relationships/notesSlide" Target="../notesSlides/notesSlide254.xml"/><Relationship Id="rId1" Type="http://schemas.openxmlformats.org/officeDocument/2006/relationships/slideLayout" Target="../slideLayouts/slideLayout7.xml"/></Relationships>
</file>

<file path=ppt/slides/_rels/slide258.xml.rels><?xml version="1.0" encoding="UTF-8" standalone="yes"?>
<Relationships xmlns="http://schemas.openxmlformats.org/package/2006/relationships"><Relationship Id="rId2" Type="http://schemas.openxmlformats.org/officeDocument/2006/relationships/notesSlide" Target="../notesSlides/notesSlide255.xml"/><Relationship Id="rId1" Type="http://schemas.openxmlformats.org/officeDocument/2006/relationships/slideLayout" Target="../slideLayouts/slideLayout7.xml"/></Relationships>
</file>

<file path=ppt/slides/_rels/slide259.xml.rels><?xml version="1.0" encoding="UTF-8" standalone="yes"?>
<Relationships xmlns="http://schemas.openxmlformats.org/package/2006/relationships"><Relationship Id="rId2" Type="http://schemas.openxmlformats.org/officeDocument/2006/relationships/notesSlide" Target="../notesSlides/notesSlide256.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60.xml.rels><?xml version="1.0" encoding="UTF-8" standalone="yes"?>
<Relationships xmlns="http://schemas.openxmlformats.org/package/2006/relationships"><Relationship Id="rId2" Type="http://schemas.openxmlformats.org/officeDocument/2006/relationships/notesSlide" Target="../notesSlides/notesSlide257.xml"/><Relationship Id="rId1" Type="http://schemas.openxmlformats.org/officeDocument/2006/relationships/slideLayout" Target="../slideLayouts/slideLayout7.xml"/></Relationships>
</file>

<file path=ppt/slides/_rels/slide261.xml.rels><?xml version="1.0" encoding="UTF-8" standalone="yes"?>
<Relationships xmlns="http://schemas.openxmlformats.org/package/2006/relationships"><Relationship Id="rId2" Type="http://schemas.openxmlformats.org/officeDocument/2006/relationships/notesSlide" Target="../notesSlides/notesSlide258.xml"/><Relationship Id="rId1" Type="http://schemas.openxmlformats.org/officeDocument/2006/relationships/slideLayout" Target="../slideLayouts/slideLayout7.xml"/></Relationships>
</file>

<file path=ppt/slides/_rels/slide262.xml.rels><?xml version="1.0" encoding="UTF-8" standalone="yes"?>
<Relationships xmlns="http://schemas.openxmlformats.org/package/2006/relationships"><Relationship Id="rId2" Type="http://schemas.openxmlformats.org/officeDocument/2006/relationships/notesSlide" Target="../notesSlides/notesSlide259.xml"/><Relationship Id="rId1" Type="http://schemas.openxmlformats.org/officeDocument/2006/relationships/slideLayout" Target="../slideLayouts/slideLayout7.xml"/></Relationships>
</file>

<file path=ppt/slides/_rels/slide263.xml.rels><?xml version="1.0" encoding="UTF-8" standalone="yes"?>
<Relationships xmlns="http://schemas.openxmlformats.org/package/2006/relationships"><Relationship Id="rId2" Type="http://schemas.openxmlformats.org/officeDocument/2006/relationships/notesSlide" Target="../notesSlides/notesSlide260.xml"/><Relationship Id="rId1" Type="http://schemas.openxmlformats.org/officeDocument/2006/relationships/slideLayout" Target="../slideLayouts/slideLayout7.xml"/></Relationships>
</file>

<file path=ppt/slides/_rels/slide264.xml.rels><?xml version="1.0" encoding="UTF-8" standalone="yes"?>
<Relationships xmlns="http://schemas.openxmlformats.org/package/2006/relationships"><Relationship Id="rId2" Type="http://schemas.openxmlformats.org/officeDocument/2006/relationships/notesSlide" Target="../notesSlides/notesSlide261.xml"/><Relationship Id="rId1" Type="http://schemas.openxmlformats.org/officeDocument/2006/relationships/slideLayout" Target="../slideLayouts/slideLayout7.xml"/></Relationships>
</file>

<file path=ppt/slides/_rels/slide265.xml.rels><?xml version="1.0" encoding="UTF-8" standalone="yes"?>
<Relationships xmlns="http://schemas.openxmlformats.org/package/2006/relationships"><Relationship Id="rId2" Type="http://schemas.openxmlformats.org/officeDocument/2006/relationships/notesSlide" Target="../notesSlides/notesSlide262.xml"/><Relationship Id="rId1" Type="http://schemas.openxmlformats.org/officeDocument/2006/relationships/slideLayout" Target="../slideLayouts/slideLayout7.xml"/></Relationships>
</file>

<file path=ppt/slides/_rels/slide266.xml.rels><?xml version="1.0" encoding="UTF-8" standalone="yes"?>
<Relationships xmlns="http://schemas.openxmlformats.org/package/2006/relationships"><Relationship Id="rId2" Type="http://schemas.openxmlformats.org/officeDocument/2006/relationships/notesSlide" Target="../notesSlides/notesSlide263.xml"/><Relationship Id="rId1" Type="http://schemas.openxmlformats.org/officeDocument/2006/relationships/slideLayout" Target="../slideLayouts/slideLayout7.xml"/></Relationships>
</file>

<file path=ppt/slides/_rels/slide267.xml.rels><?xml version="1.0" encoding="UTF-8" standalone="yes"?>
<Relationships xmlns="http://schemas.openxmlformats.org/package/2006/relationships"><Relationship Id="rId2" Type="http://schemas.openxmlformats.org/officeDocument/2006/relationships/notesSlide" Target="../notesSlides/notesSlide264.xml"/><Relationship Id="rId1" Type="http://schemas.openxmlformats.org/officeDocument/2006/relationships/slideLayout" Target="../slideLayouts/slideLayout7.xml"/></Relationships>
</file>

<file path=ppt/slides/_rels/slide268.xml.rels><?xml version="1.0" encoding="UTF-8" standalone="yes"?>
<Relationships xmlns="http://schemas.openxmlformats.org/package/2006/relationships"><Relationship Id="rId2" Type="http://schemas.openxmlformats.org/officeDocument/2006/relationships/notesSlide" Target="../notesSlides/notesSlide265.xml"/><Relationship Id="rId1" Type="http://schemas.openxmlformats.org/officeDocument/2006/relationships/slideLayout" Target="../slideLayouts/slideLayout7.xml"/></Relationships>
</file>

<file path=ppt/slides/_rels/slide269.xml.rels><?xml version="1.0" encoding="UTF-8" standalone="yes"?>
<Relationships xmlns="http://schemas.openxmlformats.org/package/2006/relationships"><Relationship Id="rId2" Type="http://schemas.openxmlformats.org/officeDocument/2006/relationships/notesSlide" Target="../notesSlides/notesSlide26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70.xml.rels><?xml version="1.0" encoding="UTF-8" standalone="yes"?>
<Relationships xmlns="http://schemas.openxmlformats.org/package/2006/relationships"><Relationship Id="rId2" Type="http://schemas.openxmlformats.org/officeDocument/2006/relationships/notesSlide" Target="../notesSlides/notesSlide267.xml"/><Relationship Id="rId1" Type="http://schemas.openxmlformats.org/officeDocument/2006/relationships/slideLayout" Target="../slideLayouts/slideLayout7.xml"/></Relationships>
</file>

<file path=ppt/slides/_rels/slide271.xml.rels><?xml version="1.0" encoding="UTF-8" standalone="yes"?>
<Relationships xmlns="http://schemas.openxmlformats.org/package/2006/relationships"><Relationship Id="rId2" Type="http://schemas.openxmlformats.org/officeDocument/2006/relationships/notesSlide" Target="../notesSlides/notesSlide268.xml"/><Relationship Id="rId1" Type="http://schemas.openxmlformats.org/officeDocument/2006/relationships/slideLayout" Target="../slideLayouts/slideLayout7.xml"/></Relationships>
</file>

<file path=ppt/slides/_rels/slide272.xml.rels><?xml version="1.0" encoding="UTF-8" standalone="yes"?>
<Relationships xmlns="http://schemas.openxmlformats.org/package/2006/relationships"><Relationship Id="rId2" Type="http://schemas.openxmlformats.org/officeDocument/2006/relationships/notesSlide" Target="../notesSlides/notesSlide269.xml"/><Relationship Id="rId1" Type="http://schemas.openxmlformats.org/officeDocument/2006/relationships/slideLayout" Target="../slideLayouts/slideLayout7.xml"/></Relationships>
</file>

<file path=ppt/slides/_rels/slide273.xml.rels><?xml version="1.0" encoding="UTF-8" standalone="yes"?>
<Relationships xmlns="http://schemas.openxmlformats.org/package/2006/relationships"><Relationship Id="rId2" Type="http://schemas.openxmlformats.org/officeDocument/2006/relationships/notesSlide" Target="../notesSlides/notesSlide270.xml"/><Relationship Id="rId1" Type="http://schemas.openxmlformats.org/officeDocument/2006/relationships/slideLayout" Target="../slideLayouts/slideLayout7.xml"/></Relationships>
</file>

<file path=ppt/slides/_rels/slide274.xml.rels><?xml version="1.0" encoding="UTF-8" standalone="yes"?>
<Relationships xmlns="http://schemas.openxmlformats.org/package/2006/relationships"><Relationship Id="rId2" Type="http://schemas.openxmlformats.org/officeDocument/2006/relationships/notesSlide" Target="../notesSlides/notesSlide271.xml"/><Relationship Id="rId1" Type="http://schemas.openxmlformats.org/officeDocument/2006/relationships/slideLayout" Target="../slideLayouts/slideLayout7.xml"/></Relationships>
</file>

<file path=ppt/slides/_rels/slide275.xml.rels><?xml version="1.0" encoding="UTF-8" standalone="yes"?>
<Relationships xmlns="http://schemas.openxmlformats.org/package/2006/relationships"><Relationship Id="rId2" Type="http://schemas.openxmlformats.org/officeDocument/2006/relationships/notesSlide" Target="../notesSlides/notesSlide272.xml"/><Relationship Id="rId1" Type="http://schemas.openxmlformats.org/officeDocument/2006/relationships/slideLayout" Target="../slideLayouts/slideLayout7.xml"/></Relationships>
</file>

<file path=ppt/slides/_rels/slide276.xml.rels><?xml version="1.0" encoding="UTF-8" standalone="yes"?>
<Relationships xmlns="http://schemas.openxmlformats.org/package/2006/relationships"><Relationship Id="rId2" Type="http://schemas.openxmlformats.org/officeDocument/2006/relationships/notesSlide" Target="../notesSlides/notesSlide273.xml"/><Relationship Id="rId1" Type="http://schemas.openxmlformats.org/officeDocument/2006/relationships/slideLayout" Target="../slideLayouts/slideLayout7.xml"/></Relationships>
</file>

<file path=ppt/slides/_rels/slide277.xml.rels><?xml version="1.0" encoding="UTF-8" standalone="yes"?>
<Relationships xmlns="http://schemas.openxmlformats.org/package/2006/relationships"><Relationship Id="rId2" Type="http://schemas.openxmlformats.org/officeDocument/2006/relationships/notesSlide" Target="../notesSlides/notesSlide274.xml"/><Relationship Id="rId1" Type="http://schemas.openxmlformats.org/officeDocument/2006/relationships/slideLayout" Target="../slideLayouts/slideLayout7.xml"/></Relationships>
</file>

<file path=ppt/slides/_rels/slide278.xml.rels><?xml version="1.0" encoding="UTF-8" standalone="yes"?>
<Relationships xmlns="http://schemas.openxmlformats.org/package/2006/relationships"><Relationship Id="rId2" Type="http://schemas.openxmlformats.org/officeDocument/2006/relationships/notesSlide" Target="../notesSlides/notesSlide275.xml"/><Relationship Id="rId1" Type="http://schemas.openxmlformats.org/officeDocument/2006/relationships/slideLayout" Target="../slideLayouts/slideLayout7.xml"/></Relationships>
</file>

<file path=ppt/slides/_rels/slide279.xml.rels><?xml version="1.0" encoding="UTF-8" standalone="yes"?>
<Relationships xmlns="http://schemas.openxmlformats.org/package/2006/relationships"><Relationship Id="rId2" Type="http://schemas.openxmlformats.org/officeDocument/2006/relationships/notesSlide" Target="../notesSlides/notesSlide27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80.xml.rels><?xml version="1.0" encoding="UTF-8" standalone="yes"?>
<Relationships xmlns="http://schemas.openxmlformats.org/package/2006/relationships"><Relationship Id="rId2" Type="http://schemas.openxmlformats.org/officeDocument/2006/relationships/notesSlide" Target="../notesSlides/notesSlide277.xml"/><Relationship Id="rId1" Type="http://schemas.openxmlformats.org/officeDocument/2006/relationships/slideLayout" Target="../slideLayouts/slideLayout7.xml"/></Relationships>
</file>

<file path=ppt/slides/_rels/slide281.xml.rels><?xml version="1.0" encoding="UTF-8" standalone="yes"?>
<Relationships xmlns="http://schemas.openxmlformats.org/package/2006/relationships"><Relationship Id="rId2" Type="http://schemas.openxmlformats.org/officeDocument/2006/relationships/notesSlide" Target="../notesSlides/notesSlide278.xml"/><Relationship Id="rId1" Type="http://schemas.openxmlformats.org/officeDocument/2006/relationships/slideLayout" Target="../slideLayouts/slideLayout7.xml"/></Relationships>
</file>

<file path=ppt/slides/_rels/slide282.xml.rels><?xml version="1.0" encoding="UTF-8" standalone="yes"?>
<Relationships xmlns="http://schemas.openxmlformats.org/package/2006/relationships"><Relationship Id="rId2" Type="http://schemas.openxmlformats.org/officeDocument/2006/relationships/notesSlide" Target="../notesSlides/notesSlide279.xml"/><Relationship Id="rId1" Type="http://schemas.openxmlformats.org/officeDocument/2006/relationships/slideLayout" Target="../slideLayouts/slideLayout7.xml"/></Relationships>
</file>

<file path=ppt/slides/_rels/slide283.xml.rels><?xml version="1.0" encoding="UTF-8" standalone="yes"?>
<Relationships xmlns="http://schemas.openxmlformats.org/package/2006/relationships"><Relationship Id="rId2" Type="http://schemas.openxmlformats.org/officeDocument/2006/relationships/notesSlide" Target="../notesSlides/notesSlide280.xml"/><Relationship Id="rId1" Type="http://schemas.openxmlformats.org/officeDocument/2006/relationships/slideLayout" Target="../slideLayouts/slideLayout7.xml"/></Relationships>
</file>

<file path=ppt/slides/_rels/slide284.xml.rels><?xml version="1.0" encoding="UTF-8" standalone="yes"?>
<Relationships xmlns="http://schemas.openxmlformats.org/package/2006/relationships"><Relationship Id="rId2" Type="http://schemas.openxmlformats.org/officeDocument/2006/relationships/notesSlide" Target="../notesSlides/notesSlide281.xml"/><Relationship Id="rId1" Type="http://schemas.openxmlformats.org/officeDocument/2006/relationships/slideLayout" Target="../slideLayouts/slideLayout7.xml"/></Relationships>
</file>

<file path=ppt/slides/_rels/slide285.xml.rels><?xml version="1.0" encoding="UTF-8" standalone="yes"?>
<Relationships xmlns="http://schemas.openxmlformats.org/package/2006/relationships"><Relationship Id="rId2" Type="http://schemas.openxmlformats.org/officeDocument/2006/relationships/notesSlide" Target="../notesSlides/notesSlide282.xml"/><Relationship Id="rId1" Type="http://schemas.openxmlformats.org/officeDocument/2006/relationships/slideLayout" Target="../slideLayouts/slideLayout7.xml"/></Relationships>
</file>

<file path=ppt/slides/_rels/slide286.xml.rels><?xml version="1.0" encoding="UTF-8" standalone="yes"?>
<Relationships xmlns="http://schemas.openxmlformats.org/package/2006/relationships"><Relationship Id="rId2" Type="http://schemas.openxmlformats.org/officeDocument/2006/relationships/notesSlide" Target="../notesSlides/notesSlide283.xml"/><Relationship Id="rId1" Type="http://schemas.openxmlformats.org/officeDocument/2006/relationships/slideLayout" Target="../slideLayouts/slideLayout7.xml"/></Relationships>
</file>

<file path=ppt/slides/_rels/slide287.xml.rels><?xml version="1.0" encoding="UTF-8" standalone="yes"?>
<Relationships xmlns="http://schemas.openxmlformats.org/package/2006/relationships"><Relationship Id="rId2" Type="http://schemas.openxmlformats.org/officeDocument/2006/relationships/notesSlide" Target="../notesSlides/notesSlide284.xml"/><Relationship Id="rId1" Type="http://schemas.openxmlformats.org/officeDocument/2006/relationships/slideLayout" Target="../slideLayouts/slideLayout7.xml"/></Relationships>
</file>

<file path=ppt/slides/_rels/slide288.xml.rels><?xml version="1.0" encoding="UTF-8" standalone="yes"?>
<Relationships xmlns="http://schemas.openxmlformats.org/package/2006/relationships"><Relationship Id="rId2" Type="http://schemas.openxmlformats.org/officeDocument/2006/relationships/notesSlide" Target="../notesSlides/notesSlide285.xml"/><Relationship Id="rId1" Type="http://schemas.openxmlformats.org/officeDocument/2006/relationships/slideLayout" Target="../slideLayouts/slideLayout7.xml"/></Relationships>
</file>

<file path=ppt/slides/_rels/slide289.xml.rels><?xml version="1.0" encoding="UTF-8" standalone="yes"?>
<Relationships xmlns="http://schemas.openxmlformats.org/package/2006/relationships"><Relationship Id="rId2" Type="http://schemas.openxmlformats.org/officeDocument/2006/relationships/notesSlide" Target="../notesSlides/notesSlide28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290.xml.rels><?xml version="1.0" encoding="UTF-8" standalone="yes"?>
<Relationships xmlns="http://schemas.openxmlformats.org/package/2006/relationships"><Relationship Id="rId2" Type="http://schemas.openxmlformats.org/officeDocument/2006/relationships/notesSlide" Target="../notesSlides/notesSlide287.xml"/><Relationship Id="rId1" Type="http://schemas.openxmlformats.org/officeDocument/2006/relationships/slideLayout" Target="../slideLayouts/slideLayout7.xml"/></Relationships>
</file>

<file path=ppt/slides/_rels/slide291.xml.rels><?xml version="1.0" encoding="UTF-8" standalone="yes"?>
<Relationships xmlns="http://schemas.openxmlformats.org/package/2006/relationships"><Relationship Id="rId2" Type="http://schemas.openxmlformats.org/officeDocument/2006/relationships/notesSlide" Target="../notesSlides/notesSlide288.xml"/><Relationship Id="rId1" Type="http://schemas.openxmlformats.org/officeDocument/2006/relationships/slideLayout" Target="../slideLayouts/slideLayout7.xml"/></Relationships>
</file>

<file path=ppt/slides/_rels/slide292.xml.rels><?xml version="1.0" encoding="UTF-8" standalone="yes"?>
<Relationships xmlns="http://schemas.openxmlformats.org/package/2006/relationships"><Relationship Id="rId2" Type="http://schemas.openxmlformats.org/officeDocument/2006/relationships/notesSlide" Target="../notesSlides/notesSlide289.xml"/><Relationship Id="rId1" Type="http://schemas.openxmlformats.org/officeDocument/2006/relationships/slideLayout" Target="../slideLayouts/slideLayout7.xml"/></Relationships>
</file>

<file path=ppt/slides/_rels/slide293.xml.rels><?xml version="1.0" encoding="UTF-8" standalone="yes"?>
<Relationships xmlns="http://schemas.openxmlformats.org/package/2006/relationships"><Relationship Id="rId2" Type="http://schemas.openxmlformats.org/officeDocument/2006/relationships/notesSlide" Target="../notesSlides/notesSlide290.xml"/><Relationship Id="rId1" Type="http://schemas.openxmlformats.org/officeDocument/2006/relationships/slideLayout" Target="../slideLayouts/slideLayout7.xml"/></Relationships>
</file>

<file path=ppt/slides/_rels/slide294.xml.rels><?xml version="1.0" encoding="UTF-8" standalone="yes"?>
<Relationships xmlns="http://schemas.openxmlformats.org/package/2006/relationships"><Relationship Id="rId2" Type="http://schemas.openxmlformats.org/officeDocument/2006/relationships/notesSlide" Target="../notesSlides/notesSlide291.xml"/><Relationship Id="rId1" Type="http://schemas.openxmlformats.org/officeDocument/2006/relationships/slideLayout" Target="../slideLayouts/slideLayout7.xml"/></Relationships>
</file>

<file path=ppt/slides/_rels/slide295.xml.rels><?xml version="1.0" encoding="UTF-8" standalone="yes"?>
<Relationships xmlns="http://schemas.openxmlformats.org/package/2006/relationships"><Relationship Id="rId2" Type="http://schemas.openxmlformats.org/officeDocument/2006/relationships/notesSlide" Target="../notesSlides/notesSlide292.xml"/><Relationship Id="rId1" Type="http://schemas.openxmlformats.org/officeDocument/2006/relationships/slideLayout" Target="../slideLayouts/slideLayout7.xml"/></Relationships>
</file>

<file path=ppt/slides/_rels/slide296.xml.rels><?xml version="1.0" encoding="UTF-8" standalone="yes"?>
<Relationships xmlns="http://schemas.openxmlformats.org/package/2006/relationships"><Relationship Id="rId2" Type="http://schemas.openxmlformats.org/officeDocument/2006/relationships/notesSlide" Target="../notesSlides/notesSlide293.xml"/><Relationship Id="rId1" Type="http://schemas.openxmlformats.org/officeDocument/2006/relationships/slideLayout" Target="../slideLayouts/slideLayout7.xml"/></Relationships>
</file>

<file path=ppt/slides/_rels/slide297.xml.rels><?xml version="1.0" encoding="UTF-8" standalone="yes"?>
<Relationships xmlns="http://schemas.openxmlformats.org/package/2006/relationships"><Relationship Id="rId2" Type="http://schemas.openxmlformats.org/officeDocument/2006/relationships/notesSlide" Target="../notesSlides/notesSlide294.xml"/><Relationship Id="rId1" Type="http://schemas.openxmlformats.org/officeDocument/2006/relationships/slideLayout" Target="../slideLayouts/slideLayout7.xml"/></Relationships>
</file>

<file path=ppt/slides/_rels/slide298.xml.rels><?xml version="1.0" encoding="UTF-8" standalone="yes"?>
<Relationships xmlns="http://schemas.openxmlformats.org/package/2006/relationships"><Relationship Id="rId2" Type="http://schemas.openxmlformats.org/officeDocument/2006/relationships/notesSlide" Target="../notesSlides/notesSlide295.xml"/><Relationship Id="rId1" Type="http://schemas.openxmlformats.org/officeDocument/2006/relationships/slideLayout" Target="../slideLayouts/slideLayout7.xml"/></Relationships>
</file>

<file path=ppt/slides/_rels/slide299.xml.rels><?xml version="1.0" encoding="UTF-8" standalone="yes"?>
<Relationships xmlns="http://schemas.openxmlformats.org/package/2006/relationships"><Relationship Id="rId2" Type="http://schemas.openxmlformats.org/officeDocument/2006/relationships/notesSlide" Target="../notesSlides/notesSlide29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00.xml.rels><?xml version="1.0" encoding="UTF-8" standalone="yes"?>
<Relationships xmlns="http://schemas.openxmlformats.org/package/2006/relationships"><Relationship Id="rId2" Type="http://schemas.openxmlformats.org/officeDocument/2006/relationships/notesSlide" Target="../notesSlides/notesSlide297.xml"/><Relationship Id="rId1" Type="http://schemas.openxmlformats.org/officeDocument/2006/relationships/slideLayout" Target="../slideLayouts/slideLayout7.xml"/></Relationships>
</file>

<file path=ppt/slides/_rels/slide301.xml.rels><?xml version="1.0" encoding="UTF-8" standalone="yes"?>
<Relationships xmlns="http://schemas.openxmlformats.org/package/2006/relationships"><Relationship Id="rId2" Type="http://schemas.openxmlformats.org/officeDocument/2006/relationships/notesSlide" Target="../notesSlides/notesSlide298.xml"/><Relationship Id="rId1" Type="http://schemas.openxmlformats.org/officeDocument/2006/relationships/slideLayout" Target="../slideLayouts/slideLayout7.xml"/></Relationships>
</file>

<file path=ppt/slides/_rels/slide302.xml.rels><?xml version="1.0" encoding="UTF-8" standalone="yes"?>
<Relationships xmlns="http://schemas.openxmlformats.org/package/2006/relationships"><Relationship Id="rId2" Type="http://schemas.openxmlformats.org/officeDocument/2006/relationships/notesSlide" Target="../notesSlides/notesSlide299.xml"/><Relationship Id="rId1" Type="http://schemas.openxmlformats.org/officeDocument/2006/relationships/slideLayout" Target="../slideLayouts/slideLayout7.xml"/></Relationships>
</file>

<file path=ppt/slides/_rels/slide303.xml.rels><?xml version="1.0" encoding="UTF-8" standalone="yes"?>
<Relationships xmlns="http://schemas.openxmlformats.org/package/2006/relationships"><Relationship Id="rId2" Type="http://schemas.openxmlformats.org/officeDocument/2006/relationships/notesSlide" Target="../notesSlides/notesSlide300.xml"/><Relationship Id="rId1" Type="http://schemas.openxmlformats.org/officeDocument/2006/relationships/slideLayout" Target="../slideLayouts/slideLayout7.xml"/></Relationships>
</file>

<file path=ppt/slides/_rels/slide304.xml.rels><?xml version="1.0" encoding="UTF-8" standalone="yes"?>
<Relationships xmlns="http://schemas.openxmlformats.org/package/2006/relationships"><Relationship Id="rId2" Type="http://schemas.openxmlformats.org/officeDocument/2006/relationships/notesSlide" Target="../notesSlides/notesSlide301.xml"/><Relationship Id="rId1" Type="http://schemas.openxmlformats.org/officeDocument/2006/relationships/slideLayout" Target="../slideLayouts/slideLayout7.xml"/></Relationships>
</file>

<file path=ppt/slides/_rels/slide305.xml.rels><?xml version="1.0" encoding="UTF-8" standalone="yes"?>
<Relationships xmlns="http://schemas.openxmlformats.org/package/2006/relationships"><Relationship Id="rId2" Type="http://schemas.openxmlformats.org/officeDocument/2006/relationships/notesSlide" Target="../notesSlides/notesSlide302.xml"/><Relationship Id="rId1" Type="http://schemas.openxmlformats.org/officeDocument/2006/relationships/slideLayout" Target="../slideLayouts/slideLayout7.xml"/></Relationships>
</file>

<file path=ppt/slides/_rels/slide306.xml.rels><?xml version="1.0" encoding="UTF-8" standalone="yes"?>
<Relationships xmlns="http://schemas.openxmlformats.org/package/2006/relationships"><Relationship Id="rId2" Type="http://schemas.openxmlformats.org/officeDocument/2006/relationships/notesSlide" Target="../notesSlides/notesSlide303.xml"/><Relationship Id="rId1" Type="http://schemas.openxmlformats.org/officeDocument/2006/relationships/slideLayout" Target="../slideLayouts/slideLayout7.xml"/></Relationships>
</file>

<file path=ppt/slides/_rels/slide307.xml.rels><?xml version="1.0" encoding="UTF-8" standalone="yes"?>
<Relationships xmlns="http://schemas.openxmlformats.org/package/2006/relationships"><Relationship Id="rId2" Type="http://schemas.openxmlformats.org/officeDocument/2006/relationships/notesSlide" Target="../notesSlides/notesSlide304.xml"/><Relationship Id="rId1" Type="http://schemas.openxmlformats.org/officeDocument/2006/relationships/slideLayout" Target="../slideLayouts/slideLayout7.xml"/></Relationships>
</file>

<file path=ppt/slides/_rels/slide308.xml.rels><?xml version="1.0" encoding="UTF-8" standalone="yes"?>
<Relationships xmlns="http://schemas.openxmlformats.org/package/2006/relationships"><Relationship Id="rId2" Type="http://schemas.openxmlformats.org/officeDocument/2006/relationships/notesSlide" Target="../notesSlides/notesSlide305.xml"/><Relationship Id="rId1" Type="http://schemas.openxmlformats.org/officeDocument/2006/relationships/slideLayout" Target="../slideLayouts/slideLayout7.xml"/></Relationships>
</file>

<file path=ppt/slides/_rels/slide309.xml.rels><?xml version="1.0" encoding="UTF-8" standalone="yes"?>
<Relationships xmlns="http://schemas.openxmlformats.org/package/2006/relationships"><Relationship Id="rId2" Type="http://schemas.openxmlformats.org/officeDocument/2006/relationships/notesSlide" Target="../notesSlides/notesSlide30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10.xml.rels><?xml version="1.0" encoding="UTF-8" standalone="yes"?>
<Relationships xmlns="http://schemas.openxmlformats.org/package/2006/relationships"><Relationship Id="rId2" Type="http://schemas.openxmlformats.org/officeDocument/2006/relationships/notesSlide" Target="../notesSlides/notesSlide307.xml"/><Relationship Id="rId1" Type="http://schemas.openxmlformats.org/officeDocument/2006/relationships/slideLayout" Target="../slideLayouts/slideLayout7.xml"/></Relationships>
</file>

<file path=ppt/slides/_rels/slide311.xml.rels><?xml version="1.0" encoding="UTF-8" standalone="yes"?>
<Relationships xmlns="http://schemas.openxmlformats.org/package/2006/relationships"><Relationship Id="rId2" Type="http://schemas.openxmlformats.org/officeDocument/2006/relationships/notesSlide" Target="../notesSlides/notesSlide308.xml"/><Relationship Id="rId1" Type="http://schemas.openxmlformats.org/officeDocument/2006/relationships/slideLayout" Target="../slideLayouts/slideLayout7.xml"/></Relationships>
</file>

<file path=ppt/slides/_rels/slide312.xml.rels><?xml version="1.0" encoding="UTF-8" standalone="yes"?>
<Relationships xmlns="http://schemas.openxmlformats.org/package/2006/relationships"><Relationship Id="rId2" Type="http://schemas.openxmlformats.org/officeDocument/2006/relationships/notesSlide" Target="../notesSlides/notesSlide309.xml"/><Relationship Id="rId1" Type="http://schemas.openxmlformats.org/officeDocument/2006/relationships/slideLayout" Target="../slideLayouts/slideLayout7.xml"/></Relationships>
</file>

<file path=ppt/slides/_rels/slide313.xml.rels><?xml version="1.0" encoding="UTF-8" standalone="yes"?>
<Relationships xmlns="http://schemas.openxmlformats.org/package/2006/relationships"><Relationship Id="rId2" Type="http://schemas.openxmlformats.org/officeDocument/2006/relationships/notesSlide" Target="../notesSlides/notesSlide310.xml"/><Relationship Id="rId1" Type="http://schemas.openxmlformats.org/officeDocument/2006/relationships/slideLayout" Target="../slideLayouts/slideLayout7.xml"/></Relationships>
</file>

<file path=ppt/slides/_rels/slide314.xml.rels><?xml version="1.0" encoding="UTF-8" standalone="yes"?>
<Relationships xmlns="http://schemas.openxmlformats.org/package/2006/relationships"><Relationship Id="rId2" Type="http://schemas.openxmlformats.org/officeDocument/2006/relationships/notesSlide" Target="../notesSlides/notesSlide311.xml"/><Relationship Id="rId1" Type="http://schemas.openxmlformats.org/officeDocument/2006/relationships/slideLayout" Target="../slideLayouts/slideLayout7.xml"/></Relationships>
</file>

<file path=ppt/slides/_rels/slide315.xml.rels><?xml version="1.0" encoding="UTF-8" standalone="yes"?>
<Relationships xmlns="http://schemas.openxmlformats.org/package/2006/relationships"><Relationship Id="rId2" Type="http://schemas.openxmlformats.org/officeDocument/2006/relationships/notesSlide" Target="../notesSlides/notesSlide312.xml"/><Relationship Id="rId1" Type="http://schemas.openxmlformats.org/officeDocument/2006/relationships/slideLayout" Target="../slideLayouts/slideLayout7.xml"/></Relationships>
</file>

<file path=ppt/slides/_rels/slide316.xml.rels><?xml version="1.0" encoding="UTF-8" standalone="yes"?>
<Relationships xmlns="http://schemas.openxmlformats.org/package/2006/relationships"><Relationship Id="rId2" Type="http://schemas.openxmlformats.org/officeDocument/2006/relationships/notesSlide" Target="../notesSlides/notesSlide313.xml"/><Relationship Id="rId1" Type="http://schemas.openxmlformats.org/officeDocument/2006/relationships/slideLayout" Target="../slideLayouts/slideLayout7.xml"/></Relationships>
</file>

<file path=ppt/slides/_rels/slide317.xml.rels><?xml version="1.0" encoding="UTF-8" standalone="yes"?>
<Relationships xmlns="http://schemas.openxmlformats.org/package/2006/relationships"><Relationship Id="rId2" Type="http://schemas.openxmlformats.org/officeDocument/2006/relationships/notesSlide" Target="../notesSlides/notesSlide314.xml"/><Relationship Id="rId1" Type="http://schemas.openxmlformats.org/officeDocument/2006/relationships/slideLayout" Target="../slideLayouts/slideLayout7.xml"/></Relationships>
</file>

<file path=ppt/slides/_rels/slide318.xml.rels><?xml version="1.0" encoding="UTF-8" standalone="yes"?>
<Relationships xmlns="http://schemas.openxmlformats.org/package/2006/relationships"><Relationship Id="rId2" Type="http://schemas.openxmlformats.org/officeDocument/2006/relationships/notesSlide" Target="../notesSlides/notesSlide315.xml"/><Relationship Id="rId1" Type="http://schemas.openxmlformats.org/officeDocument/2006/relationships/slideLayout" Target="../slideLayouts/slideLayout7.xml"/></Relationships>
</file>

<file path=ppt/slides/_rels/slide319.xml.rels><?xml version="1.0" encoding="UTF-8" standalone="yes"?>
<Relationships xmlns="http://schemas.openxmlformats.org/package/2006/relationships"><Relationship Id="rId2" Type="http://schemas.openxmlformats.org/officeDocument/2006/relationships/notesSlide" Target="../notesSlides/notesSlide31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20.xml.rels><?xml version="1.0" encoding="UTF-8" standalone="yes"?>
<Relationships xmlns="http://schemas.openxmlformats.org/package/2006/relationships"><Relationship Id="rId2" Type="http://schemas.openxmlformats.org/officeDocument/2006/relationships/notesSlide" Target="../notesSlides/notesSlide317.xml"/><Relationship Id="rId1" Type="http://schemas.openxmlformats.org/officeDocument/2006/relationships/slideLayout" Target="../slideLayouts/slideLayout7.xml"/></Relationships>
</file>

<file path=ppt/slides/_rels/slide321.xml.rels><?xml version="1.0" encoding="UTF-8" standalone="yes"?>
<Relationships xmlns="http://schemas.openxmlformats.org/package/2006/relationships"><Relationship Id="rId2" Type="http://schemas.openxmlformats.org/officeDocument/2006/relationships/notesSlide" Target="../notesSlides/notesSlide318.xml"/><Relationship Id="rId1" Type="http://schemas.openxmlformats.org/officeDocument/2006/relationships/slideLayout" Target="../slideLayouts/slideLayout7.xml"/></Relationships>
</file>

<file path=ppt/slides/_rels/slide322.xml.rels><?xml version="1.0" encoding="UTF-8" standalone="yes"?>
<Relationships xmlns="http://schemas.openxmlformats.org/package/2006/relationships"><Relationship Id="rId2" Type="http://schemas.openxmlformats.org/officeDocument/2006/relationships/notesSlide" Target="../notesSlides/notesSlide319.xml"/><Relationship Id="rId1" Type="http://schemas.openxmlformats.org/officeDocument/2006/relationships/slideLayout" Target="../slideLayouts/slideLayout7.xml"/></Relationships>
</file>

<file path=ppt/slides/_rels/slide323.xml.rels><?xml version="1.0" encoding="UTF-8" standalone="yes"?>
<Relationships xmlns="http://schemas.openxmlformats.org/package/2006/relationships"><Relationship Id="rId2" Type="http://schemas.openxmlformats.org/officeDocument/2006/relationships/notesSlide" Target="../notesSlides/notesSlide320.xml"/><Relationship Id="rId1" Type="http://schemas.openxmlformats.org/officeDocument/2006/relationships/slideLayout" Target="../slideLayouts/slideLayout7.xml"/></Relationships>
</file>

<file path=ppt/slides/_rels/slide324.xml.rels><?xml version="1.0" encoding="UTF-8" standalone="yes"?>
<Relationships xmlns="http://schemas.openxmlformats.org/package/2006/relationships"><Relationship Id="rId2" Type="http://schemas.openxmlformats.org/officeDocument/2006/relationships/notesSlide" Target="../notesSlides/notesSlide321.xml"/><Relationship Id="rId1" Type="http://schemas.openxmlformats.org/officeDocument/2006/relationships/slideLayout" Target="../slideLayouts/slideLayout7.xml"/></Relationships>
</file>

<file path=ppt/slides/_rels/slide325.xml.rels><?xml version="1.0" encoding="UTF-8" standalone="yes"?>
<Relationships xmlns="http://schemas.openxmlformats.org/package/2006/relationships"><Relationship Id="rId2" Type="http://schemas.openxmlformats.org/officeDocument/2006/relationships/notesSlide" Target="../notesSlides/notesSlide322.xml"/><Relationship Id="rId1" Type="http://schemas.openxmlformats.org/officeDocument/2006/relationships/slideLayout" Target="../slideLayouts/slideLayout7.xml"/></Relationships>
</file>

<file path=ppt/slides/_rels/slide326.xml.rels><?xml version="1.0" encoding="UTF-8" standalone="yes"?>
<Relationships xmlns="http://schemas.openxmlformats.org/package/2006/relationships"><Relationship Id="rId2" Type="http://schemas.openxmlformats.org/officeDocument/2006/relationships/notesSlide" Target="../notesSlides/notesSlide323.xml"/><Relationship Id="rId1" Type="http://schemas.openxmlformats.org/officeDocument/2006/relationships/slideLayout" Target="../slideLayouts/slideLayout7.xml"/></Relationships>
</file>

<file path=ppt/slides/_rels/slide327.xml.rels><?xml version="1.0" encoding="UTF-8" standalone="yes"?>
<Relationships xmlns="http://schemas.openxmlformats.org/package/2006/relationships"><Relationship Id="rId2" Type="http://schemas.openxmlformats.org/officeDocument/2006/relationships/notesSlide" Target="../notesSlides/notesSlide324.xml"/><Relationship Id="rId1" Type="http://schemas.openxmlformats.org/officeDocument/2006/relationships/slideLayout" Target="../slideLayouts/slideLayout7.xml"/></Relationships>
</file>

<file path=ppt/slides/_rels/slide328.xml.rels><?xml version="1.0" encoding="UTF-8" standalone="yes"?>
<Relationships xmlns="http://schemas.openxmlformats.org/package/2006/relationships"><Relationship Id="rId2" Type="http://schemas.openxmlformats.org/officeDocument/2006/relationships/notesSlide" Target="../notesSlides/notesSlide325.xml"/><Relationship Id="rId1" Type="http://schemas.openxmlformats.org/officeDocument/2006/relationships/slideLayout" Target="../slideLayouts/slideLayout7.xml"/></Relationships>
</file>

<file path=ppt/slides/_rels/slide329.xml.rels><?xml version="1.0" encoding="UTF-8" standalone="yes"?>
<Relationships xmlns="http://schemas.openxmlformats.org/package/2006/relationships"><Relationship Id="rId2" Type="http://schemas.openxmlformats.org/officeDocument/2006/relationships/notesSlide" Target="../notesSlides/notesSlide326.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30.xml.rels><?xml version="1.0" encoding="UTF-8" standalone="yes"?>
<Relationships xmlns="http://schemas.openxmlformats.org/package/2006/relationships"><Relationship Id="rId2" Type="http://schemas.openxmlformats.org/officeDocument/2006/relationships/notesSlide" Target="../notesSlides/notesSlide327.xml"/><Relationship Id="rId1" Type="http://schemas.openxmlformats.org/officeDocument/2006/relationships/slideLayout" Target="../slideLayouts/slideLayout7.xml"/></Relationships>
</file>

<file path=ppt/slides/_rels/slide331.xml.rels><?xml version="1.0" encoding="UTF-8" standalone="yes"?>
<Relationships xmlns="http://schemas.openxmlformats.org/package/2006/relationships"><Relationship Id="rId2" Type="http://schemas.openxmlformats.org/officeDocument/2006/relationships/notesSlide" Target="../notesSlides/notesSlide328.xml"/><Relationship Id="rId1" Type="http://schemas.openxmlformats.org/officeDocument/2006/relationships/slideLayout" Target="../slideLayouts/slideLayout7.xml"/></Relationships>
</file>

<file path=ppt/slides/_rels/slide332.xml.rels><?xml version="1.0" encoding="UTF-8" standalone="yes"?>
<Relationships xmlns="http://schemas.openxmlformats.org/package/2006/relationships"><Relationship Id="rId2" Type="http://schemas.openxmlformats.org/officeDocument/2006/relationships/notesSlide" Target="../notesSlides/notesSlide329.xml"/><Relationship Id="rId1" Type="http://schemas.openxmlformats.org/officeDocument/2006/relationships/slideLayout" Target="../slideLayouts/slideLayout7.xml"/></Relationships>
</file>

<file path=ppt/slides/_rels/slide333.xml.rels><?xml version="1.0" encoding="UTF-8" standalone="yes"?>
<Relationships xmlns="http://schemas.openxmlformats.org/package/2006/relationships"><Relationship Id="rId2" Type="http://schemas.openxmlformats.org/officeDocument/2006/relationships/notesSlide" Target="../notesSlides/notesSlide330.xml"/><Relationship Id="rId1" Type="http://schemas.openxmlformats.org/officeDocument/2006/relationships/slideLayout" Target="../slideLayouts/slideLayout7.xml"/></Relationships>
</file>

<file path=ppt/slides/_rels/slide334.xml.rels><?xml version="1.0" encoding="UTF-8" standalone="yes"?>
<Relationships xmlns="http://schemas.openxmlformats.org/package/2006/relationships"><Relationship Id="rId2" Type="http://schemas.openxmlformats.org/officeDocument/2006/relationships/notesSlide" Target="../notesSlides/notesSlide331.xml"/><Relationship Id="rId1" Type="http://schemas.openxmlformats.org/officeDocument/2006/relationships/slideLayout" Target="../slideLayouts/slideLayout7.xml"/></Relationships>
</file>

<file path=ppt/slides/_rels/slide335.xml.rels><?xml version="1.0" encoding="UTF-8" standalone="yes"?>
<Relationships xmlns="http://schemas.openxmlformats.org/package/2006/relationships"><Relationship Id="rId2" Type="http://schemas.openxmlformats.org/officeDocument/2006/relationships/notesSlide" Target="../notesSlides/notesSlide332.xml"/><Relationship Id="rId1" Type="http://schemas.openxmlformats.org/officeDocument/2006/relationships/slideLayout" Target="../slideLayouts/slideLayout7.xml"/></Relationships>
</file>

<file path=ppt/slides/_rels/slide336.xml.rels><?xml version="1.0" encoding="UTF-8" standalone="yes"?>
<Relationships xmlns="http://schemas.openxmlformats.org/package/2006/relationships"><Relationship Id="rId2" Type="http://schemas.openxmlformats.org/officeDocument/2006/relationships/notesSlide" Target="../notesSlides/notesSlide333.xml"/><Relationship Id="rId1" Type="http://schemas.openxmlformats.org/officeDocument/2006/relationships/slideLayout" Target="../slideLayouts/slideLayout7.xml"/></Relationships>
</file>

<file path=ppt/slides/_rels/slide337.xml.rels><?xml version="1.0" encoding="UTF-8" standalone="yes"?>
<Relationships xmlns="http://schemas.openxmlformats.org/package/2006/relationships"><Relationship Id="rId2" Type="http://schemas.openxmlformats.org/officeDocument/2006/relationships/notesSlide" Target="../notesSlides/notesSlide334.xml"/><Relationship Id="rId1" Type="http://schemas.openxmlformats.org/officeDocument/2006/relationships/slideLayout" Target="../slideLayouts/slideLayout7.xml"/></Relationships>
</file>

<file path=ppt/slides/_rels/slide338.xml.rels><?xml version="1.0" encoding="UTF-8" standalone="yes"?>
<Relationships xmlns="http://schemas.openxmlformats.org/package/2006/relationships"><Relationship Id="rId2" Type="http://schemas.openxmlformats.org/officeDocument/2006/relationships/notesSlide" Target="../notesSlides/notesSlide335.xml"/><Relationship Id="rId1" Type="http://schemas.openxmlformats.org/officeDocument/2006/relationships/slideLayout" Target="../slideLayouts/slideLayout7.xml"/></Relationships>
</file>

<file path=ppt/slides/_rels/slide339.xml.rels><?xml version="1.0" encoding="UTF-8" standalone="yes"?>
<Relationships xmlns="http://schemas.openxmlformats.org/package/2006/relationships"><Relationship Id="rId2" Type="http://schemas.openxmlformats.org/officeDocument/2006/relationships/notesSlide" Target="../notesSlides/notesSlide336.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40.xml.rels><?xml version="1.0" encoding="UTF-8" standalone="yes"?>
<Relationships xmlns="http://schemas.openxmlformats.org/package/2006/relationships"><Relationship Id="rId2" Type="http://schemas.openxmlformats.org/officeDocument/2006/relationships/notesSlide" Target="../notesSlides/notesSlide337.xml"/><Relationship Id="rId1" Type="http://schemas.openxmlformats.org/officeDocument/2006/relationships/slideLayout" Target="../slideLayouts/slideLayout7.xml"/></Relationships>
</file>

<file path=ppt/slides/_rels/slide341.xml.rels><?xml version="1.0" encoding="UTF-8" standalone="yes"?>
<Relationships xmlns="http://schemas.openxmlformats.org/package/2006/relationships"><Relationship Id="rId2" Type="http://schemas.openxmlformats.org/officeDocument/2006/relationships/notesSlide" Target="../notesSlides/notesSlide338.xml"/><Relationship Id="rId1" Type="http://schemas.openxmlformats.org/officeDocument/2006/relationships/slideLayout" Target="../slideLayouts/slideLayout7.xml"/></Relationships>
</file>

<file path=ppt/slides/_rels/slide342.xml.rels><?xml version="1.0" encoding="UTF-8" standalone="yes"?>
<Relationships xmlns="http://schemas.openxmlformats.org/package/2006/relationships"><Relationship Id="rId2" Type="http://schemas.openxmlformats.org/officeDocument/2006/relationships/notesSlide" Target="../notesSlides/notesSlide339.xml"/><Relationship Id="rId1" Type="http://schemas.openxmlformats.org/officeDocument/2006/relationships/slideLayout" Target="../slideLayouts/slideLayout7.xml"/></Relationships>
</file>

<file path=ppt/slides/_rels/slide343.xml.rels><?xml version="1.0" encoding="UTF-8" standalone="yes"?>
<Relationships xmlns="http://schemas.openxmlformats.org/package/2006/relationships"><Relationship Id="rId2" Type="http://schemas.openxmlformats.org/officeDocument/2006/relationships/notesSlide" Target="../notesSlides/notesSlide340.xml"/><Relationship Id="rId1" Type="http://schemas.openxmlformats.org/officeDocument/2006/relationships/slideLayout" Target="../slideLayouts/slideLayout7.xml"/></Relationships>
</file>

<file path=ppt/slides/_rels/slide344.xml.rels><?xml version="1.0" encoding="UTF-8" standalone="yes"?>
<Relationships xmlns="http://schemas.openxmlformats.org/package/2006/relationships"><Relationship Id="rId2" Type="http://schemas.openxmlformats.org/officeDocument/2006/relationships/notesSlide" Target="../notesSlides/notesSlide341.xml"/><Relationship Id="rId1" Type="http://schemas.openxmlformats.org/officeDocument/2006/relationships/slideLayout" Target="../slideLayouts/slideLayout7.xml"/></Relationships>
</file>

<file path=ppt/slides/_rels/slide345.xml.rels><?xml version="1.0" encoding="UTF-8" standalone="yes"?>
<Relationships xmlns="http://schemas.openxmlformats.org/package/2006/relationships"><Relationship Id="rId2" Type="http://schemas.openxmlformats.org/officeDocument/2006/relationships/notesSlide" Target="../notesSlides/notesSlide342.xml"/><Relationship Id="rId1" Type="http://schemas.openxmlformats.org/officeDocument/2006/relationships/slideLayout" Target="../slideLayouts/slideLayout7.xml"/></Relationships>
</file>

<file path=ppt/slides/_rels/slide346.xml.rels><?xml version="1.0" encoding="UTF-8" standalone="yes"?>
<Relationships xmlns="http://schemas.openxmlformats.org/package/2006/relationships"><Relationship Id="rId2" Type="http://schemas.openxmlformats.org/officeDocument/2006/relationships/notesSlide" Target="../notesSlides/notesSlide343.xml"/><Relationship Id="rId1" Type="http://schemas.openxmlformats.org/officeDocument/2006/relationships/slideLayout" Target="../slideLayouts/slideLayout7.xml"/></Relationships>
</file>

<file path=ppt/slides/_rels/slide347.xml.rels><?xml version="1.0" encoding="UTF-8" standalone="yes"?>
<Relationships xmlns="http://schemas.openxmlformats.org/package/2006/relationships"><Relationship Id="rId2" Type="http://schemas.openxmlformats.org/officeDocument/2006/relationships/notesSlide" Target="../notesSlides/notesSlide344.xml"/><Relationship Id="rId1" Type="http://schemas.openxmlformats.org/officeDocument/2006/relationships/slideLayout" Target="../slideLayouts/slideLayout7.xml"/></Relationships>
</file>

<file path=ppt/slides/_rels/slide348.xml.rels><?xml version="1.0" encoding="UTF-8" standalone="yes"?>
<Relationships xmlns="http://schemas.openxmlformats.org/package/2006/relationships"><Relationship Id="rId2" Type="http://schemas.openxmlformats.org/officeDocument/2006/relationships/notesSlide" Target="../notesSlides/notesSlide345.xml"/><Relationship Id="rId1" Type="http://schemas.openxmlformats.org/officeDocument/2006/relationships/slideLayout" Target="../slideLayouts/slideLayout7.xml"/></Relationships>
</file>

<file path=ppt/slides/_rels/slide349.xml.rels><?xml version="1.0" encoding="UTF-8" standalone="yes"?>
<Relationships xmlns="http://schemas.openxmlformats.org/package/2006/relationships"><Relationship Id="rId2" Type="http://schemas.openxmlformats.org/officeDocument/2006/relationships/notesSlide" Target="../notesSlides/notesSlide346.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50.xml.rels><?xml version="1.0" encoding="UTF-8" standalone="yes"?>
<Relationships xmlns="http://schemas.openxmlformats.org/package/2006/relationships"><Relationship Id="rId2" Type="http://schemas.openxmlformats.org/officeDocument/2006/relationships/notesSlide" Target="../notesSlides/notesSlide347.xml"/><Relationship Id="rId1" Type="http://schemas.openxmlformats.org/officeDocument/2006/relationships/slideLayout" Target="../slideLayouts/slideLayout7.xml"/></Relationships>
</file>

<file path=ppt/slides/_rels/slide351.xml.rels><?xml version="1.0" encoding="UTF-8" standalone="yes"?>
<Relationships xmlns="http://schemas.openxmlformats.org/package/2006/relationships"><Relationship Id="rId2" Type="http://schemas.openxmlformats.org/officeDocument/2006/relationships/notesSlide" Target="../notesSlides/notesSlide348.xml"/><Relationship Id="rId1" Type="http://schemas.openxmlformats.org/officeDocument/2006/relationships/slideLayout" Target="../slideLayouts/slideLayout7.xml"/></Relationships>
</file>

<file path=ppt/slides/_rels/slide352.xml.rels><?xml version="1.0" encoding="UTF-8" standalone="yes"?>
<Relationships xmlns="http://schemas.openxmlformats.org/package/2006/relationships"><Relationship Id="rId2" Type="http://schemas.openxmlformats.org/officeDocument/2006/relationships/notesSlide" Target="../notesSlides/notesSlide349.xml"/><Relationship Id="rId1" Type="http://schemas.openxmlformats.org/officeDocument/2006/relationships/slideLayout" Target="../slideLayouts/slideLayout7.xml"/></Relationships>
</file>

<file path=ppt/slides/_rels/slide353.xml.rels><?xml version="1.0" encoding="UTF-8" standalone="yes"?>
<Relationships xmlns="http://schemas.openxmlformats.org/package/2006/relationships"><Relationship Id="rId2" Type="http://schemas.openxmlformats.org/officeDocument/2006/relationships/notesSlide" Target="../notesSlides/notesSlide350.xml"/><Relationship Id="rId1" Type="http://schemas.openxmlformats.org/officeDocument/2006/relationships/slideLayout" Target="../slideLayouts/slideLayout7.xml"/></Relationships>
</file>

<file path=ppt/slides/_rels/slide354.xml.rels><?xml version="1.0" encoding="UTF-8" standalone="yes"?>
<Relationships xmlns="http://schemas.openxmlformats.org/package/2006/relationships"><Relationship Id="rId2" Type="http://schemas.openxmlformats.org/officeDocument/2006/relationships/notesSlide" Target="../notesSlides/notesSlide351.xml"/><Relationship Id="rId1" Type="http://schemas.openxmlformats.org/officeDocument/2006/relationships/slideLayout" Target="../slideLayouts/slideLayout7.xml"/></Relationships>
</file>

<file path=ppt/slides/_rels/slide355.xml.rels><?xml version="1.0" encoding="UTF-8" standalone="yes"?>
<Relationships xmlns="http://schemas.openxmlformats.org/package/2006/relationships"><Relationship Id="rId2" Type="http://schemas.openxmlformats.org/officeDocument/2006/relationships/notesSlide" Target="../notesSlides/notesSlide352.xml"/><Relationship Id="rId1" Type="http://schemas.openxmlformats.org/officeDocument/2006/relationships/slideLayout" Target="../slideLayouts/slideLayout7.xml"/></Relationships>
</file>

<file path=ppt/slides/_rels/slide356.xml.rels><?xml version="1.0" encoding="UTF-8" standalone="yes"?>
<Relationships xmlns="http://schemas.openxmlformats.org/package/2006/relationships"><Relationship Id="rId2" Type="http://schemas.openxmlformats.org/officeDocument/2006/relationships/notesSlide" Target="../notesSlides/notesSlide353.xml"/><Relationship Id="rId1" Type="http://schemas.openxmlformats.org/officeDocument/2006/relationships/slideLayout" Target="../slideLayouts/slideLayout7.xml"/></Relationships>
</file>

<file path=ppt/slides/_rels/slide357.xml.rels><?xml version="1.0" encoding="UTF-8" standalone="yes"?>
<Relationships xmlns="http://schemas.openxmlformats.org/package/2006/relationships"><Relationship Id="rId2" Type="http://schemas.openxmlformats.org/officeDocument/2006/relationships/notesSlide" Target="../notesSlides/notesSlide354.xml"/><Relationship Id="rId1" Type="http://schemas.openxmlformats.org/officeDocument/2006/relationships/slideLayout" Target="../slideLayouts/slideLayout7.xml"/></Relationships>
</file>

<file path=ppt/slides/_rels/slide358.xml.rels><?xml version="1.0" encoding="UTF-8" standalone="yes"?>
<Relationships xmlns="http://schemas.openxmlformats.org/package/2006/relationships"><Relationship Id="rId2" Type="http://schemas.openxmlformats.org/officeDocument/2006/relationships/notesSlide" Target="../notesSlides/notesSlide355.xml"/><Relationship Id="rId1" Type="http://schemas.openxmlformats.org/officeDocument/2006/relationships/slideLayout" Target="../slideLayouts/slideLayout7.xml"/></Relationships>
</file>

<file path=ppt/slides/_rels/slide359.xml.rels><?xml version="1.0" encoding="UTF-8" standalone="yes"?>
<Relationships xmlns="http://schemas.openxmlformats.org/package/2006/relationships"><Relationship Id="rId2" Type="http://schemas.openxmlformats.org/officeDocument/2006/relationships/notesSlide" Target="../notesSlides/notesSlide356.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7.xml"/><Relationship Id="rId1" Type="http://schemas.openxmlformats.org/officeDocument/2006/relationships/slideLayout" Target="../slideLayouts/slideLayout7.xml"/></Relationships>
</file>

<file path=ppt/slides/_rels/slide361.xml.rels><?xml version="1.0" encoding="UTF-8" standalone="yes"?>
<Relationships xmlns="http://schemas.openxmlformats.org/package/2006/relationships"><Relationship Id="rId2" Type="http://schemas.openxmlformats.org/officeDocument/2006/relationships/notesSlide" Target="../notesSlides/notesSlide358.xml"/><Relationship Id="rId1" Type="http://schemas.openxmlformats.org/officeDocument/2006/relationships/slideLayout" Target="../slideLayouts/slideLayout7.xml"/></Relationships>
</file>

<file path=ppt/slides/_rels/slide362.xml.rels><?xml version="1.0" encoding="UTF-8" standalone="yes"?>
<Relationships xmlns="http://schemas.openxmlformats.org/package/2006/relationships"><Relationship Id="rId2" Type="http://schemas.openxmlformats.org/officeDocument/2006/relationships/notesSlide" Target="../notesSlides/notesSlide359.xml"/><Relationship Id="rId1" Type="http://schemas.openxmlformats.org/officeDocument/2006/relationships/slideLayout" Target="../slideLayouts/slideLayout7.xml"/></Relationships>
</file>

<file path=ppt/slides/_rels/slide363.xml.rels><?xml version="1.0" encoding="UTF-8" standalone="yes"?>
<Relationships xmlns="http://schemas.openxmlformats.org/package/2006/relationships"><Relationship Id="rId2" Type="http://schemas.openxmlformats.org/officeDocument/2006/relationships/notesSlide" Target="../notesSlides/notesSlide360.xml"/><Relationship Id="rId1" Type="http://schemas.openxmlformats.org/officeDocument/2006/relationships/slideLayout" Target="../slideLayouts/slideLayout7.xml"/></Relationships>
</file>

<file path=ppt/slides/_rels/slide364.xml.rels><?xml version="1.0" encoding="UTF-8" standalone="yes"?>
<Relationships xmlns="http://schemas.openxmlformats.org/package/2006/relationships"><Relationship Id="rId2" Type="http://schemas.openxmlformats.org/officeDocument/2006/relationships/notesSlide" Target="../notesSlides/notesSlide361.xml"/><Relationship Id="rId1" Type="http://schemas.openxmlformats.org/officeDocument/2006/relationships/slideLayout" Target="../slideLayouts/slideLayout7.xml"/></Relationships>
</file>

<file path=ppt/slides/_rels/slide365.xml.rels><?xml version="1.0" encoding="UTF-8" standalone="yes"?>
<Relationships xmlns="http://schemas.openxmlformats.org/package/2006/relationships"><Relationship Id="rId2" Type="http://schemas.openxmlformats.org/officeDocument/2006/relationships/notesSlide" Target="../notesSlides/notesSlide362.xml"/><Relationship Id="rId1" Type="http://schemas.openxmlformats.org/officeDocument/2006/relationships/slideLayout" Target="../slideLayouts/slideLayout7.xml"/></Relationships>
</file>

<file path=ppt/slides/_rels/slide366.xml.rels><?xml version="1.0" encoding="UTF-8" standalone="yes"?>
<Relationships xmlns="http://schemas.openxmlformats.org/package/2006/relationships"><Relationship Id="rId2" Type="http://schemas.openxmlformats.org/officeDocument/2006/relationships/notesSlide" Target="../notesSlides/notesSlide363.xml"/><Relationship Id="rId1" Type="http://schemas.openxmlformats.org/officeDocument/2006/relationships/slideLayout" Target="../slideLayouts/slideLayout7.xml"/></Relationships>
</file>

<file path=ppt/slides/_rels/slide367.xml.rels><?xml version="1.0" encoding="UTF-8" standalone="yes"?>
<Relationships xmlns="http://schemas.openxmlformats.org/package/2006/relationships"><Relationship Id="rId2" Type="http://schemas.openxmlformats.org/officeDocument/2006/relationships/notesSlide" Target="../notesSlides/notesSlide364.xml"/><Relationship Id="rId1" Type="http://schemas.openxmlformats.org/officeDocument/2006/relationships/slideLayout" Target="../slideLayouts/slideLayout7.xml"/></Relationships>
</file>

<file path=ppt/slides/_rels/slide368.xml.rels><?xml version="1.0" encoding="UTF-8" standalone="yes"?>
<Relationships xmlns="http://schemas.openxmlformats.org/package/2006/relationships"><Relationship Id="rId2" Type="http://schemas.openxmlformats.org/officeDocument/2006/relationships/notesSlide" Target="../notesSlides/notesSlide365.xml"/><Relationship Id="rId1" Type="http://schemas.openxmlformats.org/officeDocument/2006/relationships/slideLayout" Target="../slideLayouts/slideLayout7.xml"/></Relationships>
</file>

<file path=ppt/slides/_rels/slide369.xml.rels><?xml version="1.0" encoding="UTF-8" standalone="yes"?>
<Relationships xmlns="http://schemas.openxmlformats.org/package/2006/relationships"><Relationship Id="rId2" Type="http://schemas.openxmlformats.org/officeDocument/2006/relationships/notesSlide" Target="../notesSlides/notesSlide36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70.xml.rels><?xml version="1.0" encoding="UTF-8" standalone="yes"?>
<Relationships xmlns="http://schemas.openxmlformats.org/package/2006/relationships"><Relationship Id="rId2" Type="http://schemas.openxmlformats.org/officeDocument/2006/relationships/notesSlide" Target="../notesSlides/notesSlide367.xml"/><Relationship Id="rId1" Type="http://schemas.openxmlformats.org/officeDocument/2006/relationships/slideLayout" Target="../slideLayouts/slideLayout7.xml"/></Relationships>
</file>

<file path=ppt/slides/_rels/slide371.xml.rels><?xml version="1.0" encoding="UTF-8" standalone="yes"?>
<Relationships xmlns="http://schemas.openxmlformats.org/package/2006/relationships"><Relationship Id="rId2" Type="http://schemas.openxmlformats.org/officeDocument/2006/relationships/notesSlide" Target="../notesSlides/notesSlide368.xml"/><Relationship Id="rId1" Type="http://schemas.openxmlformats.org/officeDocument/2006/relationships/slideLayout" Target="../slideLayouts/slideLayout7.xml"/></Relationships>
</file>

<file path=ppt/slides/_rels/slide372.xml.rels><?xml version="1.0" encoding="UTF-8" standalone="yes"?>
<Relationships xmlns="http://schemas.openxmlformats.org/package/2006/relationships"><Relationship Id="rId2" Type="http://schemas.openxmlformats.org/officeDocument/2006/relationships/notesSlide" Target="../notesSlides/notesSlide369.xml"/><Relationship Id="rId1" Type="http://schemas.openxmlformats.org/officeDocument/2006/relationships/slideLayout" Target="../slideLayouts/slideLayout7.xml"/></Relationships>
</file>

<file path=ppt/slides/_rels/slide373.xml.rels><?xml version="1.0" encoding="UTF-8" standalone="yes"?>
<Relationships xmlns="http://schemas.openxmlformats.org/package/2006/relationships"><Relationship Id="rId2" Type="http://schemas.openxmlformats.org/officeDocument/2006/relationships/notesSlide" Target="../notesSlides/notesSlide370.xml"/><Relationship Id="rId1" Type="http://schemas.openxmlformats.org/officeDocument/2006/relationships/slideLayout" Target="../slideLayouts/slideLayout7.xml"/></Relationships>
</file>

<file path=ppt/slides/_rels/slide374.xml.rels><?xml version="1.0" encoding="UTF-8" standalone="yes"?>
<Relationships xmlns="http://schemas.openxmlformats.org/package/2006/relationships"><Relationship Id="rId2" Type="http://schemas.openxmlformats.org/officeDocument/2006/relationships/notesSlide" Target="../notesSlides/notesSlide371.xml"/><Relationship Id="rId1" Type="http://schemas.openxmlformats.org/officeDocument/2006/relationships/slideLayout" Target="../slideLayouts/slideLayout7.xml"/></Relationships>
</file>

<file path=ppt/slides/_rels/slide375.xml.rels><?xml version="1.0" encoding="UTF-8" standalone="yes"?>
<Relationships xmlns="http://schemas.openxmlformats.org/package/2006/relationships"><Relationship Id="rId2" Type="http://schemas.openxmlformats.org/officeDocument/2006/relationships/notesSlide" Target="../notesSlides/notesSlide372.xml"/><Relationship Id="rId1" Type="http://schemas.openxmlformats.org/officeDocument/2006/relationships/slideLayout" Target="../slideLayouts/slideLayout7.xml"/></Relationships>
</file>

<file path=ppt/slides/_rels/slide376.xml.rels><?xml version="1.0" encoding="UTF-8" standalone="yes"?>
<Relationships xmlns="http://schemas.openxmlformats.org/package/2006/relationships"><Relationship Id="rId2" Type="http://schemas.openxmlformats.org/officeDocument/2006/relationships/notesSlide" Target="../notesSlides/notesSlide373.xml"/><Relationship Id="rId1" Type="http://schemas.openxmlformats.org/officeDocument/2006/relationships/slideLayout" Target="../slideLayouts/slideLayout7.xml"/></Relationships>
</file>

<file path=ppt/slides/_rels/slide377.xml.rels><?xml version="1.0" encoding="UTF-8" standalone="yes"?>
<Relationships xmlns="http://schemas.openxmlformats.org/package/2006/relationships"><Relationship Id="rId2" Type="http://schemas.openxmlformats.org/officeDocument/2006/relationships/notesSlide" Target="../notesSlides/notesSlide374.xml"/><Relationship Id="rId1" Type="http://schemas.openxmlformats.org/officeDocument/2006/relationships/slideLayout" Target="../slideLayouts/slideLayout7.xml"/></Relationships>
</file>

<file path=ppt/slides/_rels/slide378.xml.rels><?xml version="1.0" encoding="UTF-8" standalone="yes"?>
<Relationships xmlns="http://schemas.openxmlformats.org/package/2006/relationships"><Relationship Id="rId2" Type="http://schemas.openxmlformats.org/officeDocument/2006/relationships/notesSlide" Target="../notesSlides/notesSlide375.xml"/><Relationship Id="rId1" Type="http://schemas.openxmlformats.org/officeDocument/2006/relationships/slideLayout" Target="../slideLayouts/slideLayout7.xml"/></Relationships>
</file>

<file path=ppt/slides/_rels/slide379.xml.rels><?xml version="1.0" encoding="UTF-8" standalone="yes"?>
<Relationships xmlns="http://schemas.openxmlformats.org/package/2006/relationships"><Relationship Id="rId2" Type="http://schemas.openxmlformats.org/officeDocument/2006/relationships/notesSlide" Target="../notesSlides/notesSlide37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80.xml.rels><?xml version="1.0" encoding="UTF-8" standalone="yes"?>
<Relationships xmlns="http://schemas.openxmlformats.org/package/2006/relationships"><Relationship Id="rId2" Type="http://schemas.openxmlformats.org/officeDocument/2006/relationships/notesSlide" Target="../notesSlides/notesSlide377.xml"/><Relationship Id="rId1" Type="http://schemas.openxmlformats.org/officeDocument/2006/relationships/slideLayout" Target="../slideLayouts/slideLayout7.xml"/></Relationships>
</file>

<file path=ppt/slides/_rels/slide381.xml.rels><?xml version="1.0" encoding="UTF-8" standalone="yes"?>
<Relationships xmlns="http://schemas.openxmlformats.org/package/2006/relationships"><Relationship Id="rId2" Type="http://schemas.openxmlformats.org/officeDocument/2006/relationships/notesSlide" Target="../notesSlides/notesSlide378.xml"/><Relationship Id="rId1" Type="http://schemas.openxmlformats.org/officeDocument/2006/relationships/slideLayout" Target="../slideLayouts/slideLayout7.xml"/></Relationships>
</file>

<file path=ppt/slides/_rels/slide382.xml.rels><?xml version="1.0" encoding="UTF-8" standalone="yes"?>
<Relationships xmlns="http://schemas.openxmlformats.org/package/2006/relationships"><Relationship Id="rId2" Type="http://schemas.openxmlformats.org/officeDocument/2006/relationships/notesSlide" Target="../notesSlides/notesSlide379.xml"/><Relationship Id="rId1" Type="http://schemas.openxmlformats.org/officeDocument/2006/relationships/slideLayout" Target="../slideLayouts/slideLayout7.xml"/></Relationships>
</file>

<file path=ppt/slides/_rels/slide383.xml.rels><?xml version="1.0" encoding="UTF-8" standalone="yes"?>
<Relationships xmlns="http://schemas.openxmlformats.org/package/2006/relationships"><Relationship Id="rId2" Type="http://schemas.openxmlformats.org/officeDocument/2006/relationships/notesSlide" Target="../notesSlides/notesSlide380.xml"/><Relationship Id="rId1" Type="http://schemas.openxmlformats.org/officeDocument/2006/relationships/slideLayout" Target="../slideLayouts/slideLayout7.xml"/></Relationships>
</file>

<file path=ppt/slides/_rels/slide384.xml.rels><?xml version="1.0" encoding="UTF-8" standalone="yes"?>
<Relationships xmlns="http://schemas.openxmlformats.org/package/2006/relationships"><Relationship Id="rId2" Type="http://schemas.openxmlformats.org/officeDocument/2006/relationships/notesSlide" Target="../notesSlides/notesSlide381.xml"/><Relationship Id="rId1" Type="http://schemas.openxmlformats.org/officeDocument/2006/relationships/slideLayout" Target="../slideLayouts/slideLayout7.xml"/></Relationships>
</file>

<file path=ppt/slides/_rels/slide385.xml.rels><?xml version="1.0" encoding="UTF-8" standalone="yes"?>
<Relationships xmlns="http://schemas.openxmlformats.org/package/2006/relationships"><Relationship Id="rId2" Type="http://schemas.openxmlformats.org/officeDocument/2006/relationships/notesSlide" Target="../notesSlides/notesSlide382.xml"/><Relationship Id="rId1" Type="http://schemas.openxmlformats.org/officeDocument/2006/relationships/slideLayout" Target="../slideLayouts/slideLayout7.xml"/></Relationships>
</file>

<file path=ppt/slides/_rels/slide386.xml.rels><?xml version="1.0" encoding="UTF-8" standalone="yes"?>
<Relationships xmlns="http://schemas.openxmlformats.org/package/2006/relationships"><Relationship Id="rId2" Type="http://schemas.openxmlformats.org/officeDocument/2006/relationships/notesSlide" Target="../notesSlides/notesSlide383.xml"/><Relationship Id="rId1" Type="http://schemas.openxmlformats.org/officeDocument/2006/relationships/slideLayout" Target="../slideLayouts/slideLayout7.xml"/></Relationships>
</file>

<file path=ppt/slides/_rels/slide387.xml.rels><?xml version="1.0" encoding="UTF-8" standalone="yes"?>
<Relationships xmlns="http://schemas.openxmlformats.org/package/2006/relationships"><Relationship Id="rId2" Type="http://schemas.openxmlformats.org/officeDocument/2006/relationships/notesSlide" Target="../notesSlides/notesSlide384.xml"/><Relationship Id="rId1" Type="http://schemas.openxmlformats.org/officeDocument/2006/relationships/slideLayout" Target="../slideLayouts/slideLayout7.xml"/></Relationships>
</file>

<file path=ppt/slides/_rels/slide388.xml.rels><?xml version="1.0" encoding="UTF-8" standalone="yes"?>
<Relationships xmlns="http://schemas.openxmlformats.org/package/2006/relationships"><Relationship Id="rId2" Type="http://schemas.openxmlformats.org/officeDocument/2006/relationships/notesSlide" Target="../notesSlides/notesSlide385.xml"/><Relationship Id="rId1" Type="http://schemas.openxmlformats.org/officeDocument/2006/relationships/slideLayout" Target="../slideLayouts/slideLayout7.xml"/></Relationships>
</file>

<file path=ppt/slides/_rels/slide389.xml.rels><?xml version="1.0" encoding="UTF-8" standalone="yes"?>
<Relationships xmlns="http://schemas.openxmlformats.org/package/2006/relationships"><Relationship Id="rId2" Type="http://schemas.openxmlformats.org/officeDocument/2006/relationships/notesSlide" Target="../notesSlides/notesSlide38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390.xml.rels><?xml version="1.0" encoding="UTF-8" standalone="yes"?>
<Relationships xmlns="http://schemas.openxmlformats.org/package/2006/relationships"><Relationship Id="rId2" Type="http://schemas.openxmlformats.org/officeDocument/2006/relationships/notesSlide" Target="../notesSlides/notesSlide387.xml"/><Relationship Id="rId1" Type="http://schemas.openxmlformats.org/officeDocument/2006/relationships/slideLayout" Target="../slideLayouts/slideLayout7.xml"/></Relationships>
</file>

<file path=ppt/slides/_rels/slide391.xml.rels><?xml version="1.0" encoding="UTF-8" standalone="yes"?>
<Relationships xmlns="http://schemas.openxmlformats.org/package/2006/relationships"><Relationship Id="rId2" Type="http://schemas.openxmlformats.org/officeDocument/2006/relationships/notesSlide" Target="../notesSlides/notesSlide388.xml"/><Relationship Id="rId1" Type="http://schemas.openxmlformats.org/officeDocument/2006/relationships/slideLayout" Target="../slideLayouts/slideLayout7.xml"/></Relationships>
</file>

<file path=ppt/slides/_rels/slide392.xml.rels><?xml version="1.0" encoding="UTF-8" standalone="yes"?>
<Relationships xmlns="http://schemas.openxmlformats.org/package/2006/relationships"><Relationship Id="rId2" Type="http://schemas.openxmlformats.org/officeDocument/2006/relationships/notesSlide" Target="../notesSlides/notesSlide389.xml"/><Relationship Id="rId1" Type="http://schemas.openxmlformats.org/officeDocument/2006/relationships/slideLayout" Target="../slideLayouts/slideLayout7.xml"/></Relationships>
</file>

<file path=ppt/slides/_rels/slide393.xml.rels><?xml version="1.0" encoding="UTF-8" standalone="yes"?>
<Relationships xmlns="http://schemas.openxmlformats.org/package/2006/relationships"><Relationship Id="rId2" Type="http://schemas.openxmlformats.org/officeDocument/2006/relationships/notesSlide" Target="../notesSlides/notesSlide390.xml"/><Relationship Id="rId1" Type="http://schemas.openxmlformats.org/officeDocument/2006/relationships/slideLayout" Target="../slideLayouts/slideLayout7.xml"/></Relationships>
</file>

<file path=ppt/slides/_rels/slide394.xml.rels><?xml version="1.0" encoding="UTF-8" standalone="yes"?>
<Relationships xmlns="http://schemas.openxmlformats.org/package/2006/relationships"><Relationship Id="rId2" Type="http://schemas.openxmlformats.org/officeDocument/2006/relationships/notesSlide" Target="../notesSlides/notesSlide391.xml"/><Relationship Id="rId1" Type="http://schemas.openxmlformats.org/officeDocument/2006/relationships/slideLayout" Target="../slideLayouts/slideLayout7.xml"/></Relationships>
</file>

<file path=ppt/slides/_rels/slide395.xml.rels><?xml version="1.0" encoding="UTF-8" standalone="yes"?>
<Relationships xmlns="http://schemas.openxmlformats.org/package/2006/relationships"><Relationship Id="rId2" Type="http://schemas.openxmlformats.org/officeDocument/2006/relationships/notesSlide" Target="../notesSlides/notesSlide392.xml"/><Relationship Id="rId1" Type="http://schemas.openxmlformats.org/officeDocument/2006/relationships/slideLayout" Target="../slideLayouts/slideLayout7.xml"/></Relationships>
</file>

<file path=ppt/slides/_rels/slide396.xml.rels><?xml version="1.0" encoding="UTF-8" standalone="yes"?>
<Relationships xmlns="http://schemas.openxmlformats.org/package/2006/relationships"><Relationship Id="rId2" Type="http://schemas.openxmlformats.org/officeDocument/2006/relationships/notesSlide" Target="../notesSlides/notesSlide393.xml"/><Relationship Id="rId1" Type="http://schemas.openxmlformats.org/officeDocument/2006/relationships/slideLayout" Target="../slideLayouts/slideLayout7.xml"/></Relationships>
</file>

<file path=ppt/slides/_rels/slide397.xml.rels><?xml version="1.0" encoding="UTF-8" standalone="yes"?>
<Relationships xmlns="http://schemas.openxmlformats.org/package/2006/relationships"><Relationship Id="rId2" Type="http://schemas.openxmlformats.org/officeDocument/2006/relationships/notesSlide" Target="../notesSlides/notesSlide394.xml"/><Relationship Id="rId1" Type="http://schemas.openxmlformats.org/officeDocument/2006/relationships/slideLayout" Target="../slideLayouts/slideLayout7.xml"/></Relationships>
</file>

<file path=ppt/slides/_rels/slide398.xml.rels><?xml version="1.0" encoding="UTF-8" standalone="yes"?>
<Relationships xmlns="http://schemas.openxmlformats.org/package/2006/relationships"><Relationship Id="rId2" Type="http://schemas.openxmlformats.org/officeDocument/2006/relationships/notesSlide" Target="../notesSlides/notesSlide395.xml"/><Relationship Id="rId1" Type="http://schemas.openxmlformats.org/officeDocument/2006/relationships/slideLayout" Target="../slideLayouts/slideLayout7.xml"/></Relationships>
</file>

<file path=ppt/slides/_rels/slide399.xml.rels><?xml version="1.0" encoding="UTF-8" standalone="yes"?>
<Relationships xmlns="http://schemas.openxmlformats.org/package/2006/relationships"><Relationship Id="rId2" Type="http://schemas.openxmlformats.org/officeDocument/2006/relationships/notesSlide" Target="../notesSlides/notesSlide39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00.xml.rels><?xml version="1.0" encoding="UTF-8" standalone="yes"?>
<Relationships xmlns="http://schemas.openxmlformats.org/package/2006/relationships"><Relationship Id="rId2" Type="http://schemas.openxmlformats.org/officeDocument/2006/relationships/notesSlide" Target="../notesSlides/notesSlide397.xml"/><Relationship Id="rId1" Type="http://schemas.openxmlformats.org/officeDocument/2006/relationships/slideLayout" Target="../slideLayouts/slideLayout7.xml"/></Relationships>
</file>

<file path=ppt/slides/_rels/slide401.xml.rels><?xml version="1.0" encoding="UTF-8" standalone="yes"?>
<Relationships xmlns="http://schemas.openxmlformats.org/package/2006/relationships"><Relationship Id="rId2" Type="http://schemas.openxmlformats.org/officeDocument/2006/relationships/notesSlide" Target="../notesSlides/notesSlide398.xml"/><Relationship Id="rId1" Type="http://schemas.openxmlformats.org/officeDocument/2006/relationships/slideLayout" Target="../slideLayouts/slideLayout7.xml"/></Relationships>
</file>

<file path=ppt/slides/_rels/slide402.xml.rels><?xml version="1.0" encoding="UTF-8" standalone="yes"?>
<Relationships xmlns="http://schemas.openxmlformats.org/package/2006/relationships"><Relationship Id="rId2" Type="http://schemas.openxmlformats.org/officeDocument/2006/relationships/notesSlide" Target="../notesSlides/notesSlide399.xml"/><Relationship Id="rId1" Type="http://schemas.openxmlformats.org/officeDocument/2006/relationships/slideLayout" Target="../slideLayouts/slideLayout7.xml"/></Relationships>
</file>

<file path=ppt/slides/_rels/slide403.xml.rels><?xml version="1.0" encoding="UTF-8" standalone="yes"?>
<Relationships xmlns="http://schemas.openxmlformats.org/package/2006/relationships"><Relationship Id="rId2" Type="http://schemas.openxmlformats.org/officeDocument/2006/relationships/notesSlide" Target="../notesSlides/notesSlide400.xml"/><Relationship Id="rId1" Type="http://schemas.openxmlformats.org/officeDocument/2006/relationships/slideLayout" Target="../slideLayouts/slideLayout7.xml"/></Relationships>
</file>

<file path=ppt/slides/_rels/slide404.xml.rels><?xml version="1.0" encoding="UTF-8" standalone="yes"?>
<Relationships xmlns="http://schemas.openxmlformats.org/package/2006/relationships"><Relationship Id="rId2" Type="http://schemas.openxmlformats.org/officeDocument/2006/relationships/notesSlide" Target="../notesSlides/notesSlide401.xml"/><Relationship Id="rId1" Type="http://schemas.openxmlformats.org/officeDocument/2006/relationships/slideLayout" Target="../slideLayouts/slideLayout7.xml"/></Relationships>
</file>

<file path=ppt/slides/_rels/slide405.xml.rels><?xml version="1.0" encoding="UTF-8" standalone="yes"?>
<Relationships xmlns="http://schemas.openxmlformats.org/package/2006/relationships"><Relationship Id="rId2" Type="http://schemas.openxmlformats.org/officeDocument/2006/relationships/notesSlide" Target="../notesSlides/notesSlide402.xml"/><Relationship Id="rId1" Type="http://schemas.openxmlformats.org/officeDocument/2006/relationships/slideLayout" Target="../slideLayouts/slideLayout7.xml"/></Relationships>
</file>

<file path=ppt/slides/_rels/slide406.xml.rels><?xml version="1.0" encoding="UTF-8" standalone="yes"?>
<Relationships xmlns="http://schemas.openxmlformats.org/package/2006/relationships"><Relationship Id="rId2" Type="http://schemas.openxmlformats.org/officeDocument/2006/relationships/notesSlide" Target="../notesSlides/notesSlide403.xml"/><Relationship Id="rId1" Type="http://schemas.openxmlformats.org/officeDocument/2006/relationships/slideLayout" Target="../slideLayouts/slideLayout7.xml"/></Relationships>
</file>

<file path=ppt/slides/_rels/slide407.xml.rels><?xml version="1.0" encoding="UTF-8" standalone="yes"?>
<Relationships xmlns="http://schemas.openxmlformats.org/package/2006/relationships"><Relationship Id="rId2" Type="http://schemas.openxmlformats.org/officeDocument/2006/relationships/notesSlide" Target="../notesSlides/notesSlide404.xml"/><Relationship Id="rId1" Type="http://schemas.openxmlformats.org/officeDocument/2006/relationships/slideLayout" Target="../slideLayouts/slideLayout7.xml"/></Relationships>
</file>

<file path=ppt/slides/_rels/slide408.xml.rels><?xml version="1.0" encoding="UTF-8" standalone="yes"?>
<Relationships xmlns="http://schemas.openxmlformats.org/package/2006/relationships"><Relationship Id="rId2" Type="http://schemas.openxmlformats.org/officeDocument/2006/relationships/notesSlide" Target="../notesSlides/notesSlide405.xml"/><Relationship Id="rId1" Type="http://schemas.openxmlformats.org/officeDocument/2006/relationships/slideLayout" Target="../slideLayouts/slideLayout7.xml"/></Relationships>
</file>

<file path=ppt/slides/_rels/slide409.xml.rels><?xml version="1.0" encoding="UTF-8" standalone="yes"?>
<Relationships xmlns="http://schemas.openxmlformats.org/package/2006/relationships"><Relationship Id="rId2" Type="http://schemas.openxmlformats.org/officeDocument/2006/relationships/notesSlide" Target="../notesSlides/notesSlide406.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10.xml.rels><?xml version="1.0" encoding="UTF-8" standalone="yes"?>
<Relationships xmlns="http://schemas.openxmlformats.org/package/2006/relationships"><Relationship Id="rId2" Type="http://schemas.openxmlformats.org/officeDocument/2006/relationships/notesSlide" Target="../notesSlides/notesSlide407.xml"/><Relationship Id="rId1" Type="http://schemas.openxmlformats.org/officeDocument/2006/relationships/slideLayout" Target="../slideLayouts/slideLayout7.xml"/></Relationships>
</file>

<file path=ppt/slides/_rels/slide411.xml.rels><?xml version="1.0" encoding="UTF-8" standalone="yes"?>
<Relationships xmlns="http://schemas.openxmlformats.org/package/2006/relationships"><Relationship Id="rId2" Type="http://schemas.openxmlformats.org/officeDocument/2006/relationships/notesSlide" Target="../notesSlides/notesSlide408.xml"/><Relationship Id="rId1" Type="http://schemas.openxmlformats.org/officeDocument/2006/relationships/slideLayout" Target="../slideLayouts/slideLayout7.xml"/></Relationships>
</file>

<file path=ppt/slides/_rels/slide412.xml.rels><?xml version="1.0" encoding="UTF-8" standalone="yes"?>
<Relationships xmlns="http://schemas.openxmlformats.org/package/2006/relationships"><Relationship Id="rId2" Type="http://schemas.openxmlformats.org/officeDocument/2006/relationships/notesSlide" Target="../notesSlides/notesSlide409.xml"/><Relationship Id="rId1" Type="http://schemas.openxmlformats.org/officeDocument/2006/relationships/slideLayout" Target="../slideLayouts/slideLayout7.xml"/></Relationships>
</file>

<file path=ppt/slides/_rels/slide413.xml.rels><?xml version="1.0" encoding="UTF-8" standalone="yes"?>
<Relationships xmlns="http://schemas.openxmlformats.org/package/2006/relationships"><Relationship Id="rId2" Type="http://schemas.openxmlformats.org/officeDocument/2006/relationships/notesSlide" Target="../notesSlides/notesSlide410.xml"/><Relationship Id="rId1" Type="http://schemas.openxmlformats.org/officeDocument/2006/relationships/slideLayout" Target="../slideLayouts/slideLayout7.xml"/></Relationships>
</file>

<file path=ppt/slides/_rels/slide414.xml.rels><?xml version="1.0" encoding="UTF-8" standalone="yes"?>
<Relationships xmlns="http://schemas.openxmlformats.org/package/2006/relationships"><Relationship Id="rId2" Type="http://schemas.openxmlformats.org/officeDocument/2006/relationships/notesSlide" Target="../notesSlides/notesSlide411.xml"/><Relationship Id="rId1" Type="http://schemas.openxmlformats.org/officeDocument/2006/relationships/slideLayout" Target="../slideLayouts/slideLayout7.xml"/></Relationships>
</file>

<file path=ppt/slides/_rels/slide415.xml.rels><?xml version="1.0" encoding="UTF-8" standalone="yes"?>
<Relationships xmlns="http://schemas.openxmlformats.org/package/2006/relationships"><Relationship Id="rId2" Type="http://schemas.openxmlformats.org/officeDocument/2006/relationships/notesSlide" Target="../notesSlides/notesSlide412.xml"/><Relationship Id="rId1" Type="http://schemas.openxmlformats.org/officeDocument/2006/relationships/slideLayout" Target="../slideLayouts/slideLayout7.xml"/></Relationships>
</file>

<file path=ppt/slides/_rels/slide416.xml.rels><?xml version="1.0" encoding="UTF-8" standalone="yes"?>
<Relationships xmlns="http://schemas.openxmlformats.org/package/2006/relationships"><Relationship Id="rId2" Type="http://schemas.openxmlformats.org/officeDocument/2006/relationships/notesSlide" Target="../notesSlides/notesSlide413.xml"/><Relationship Id="rId1" Type="http://schemas.openxmlformats.org/officeDocument/2006/relationships/slideLayout" Target="../slideLayouts/slideLayout7.xml"/></Relationships>
</file>

<file path=ppt/slides/_rels/slide417.xml.rels><?xml version="1.0" encoding="UTF-8" standalone="yes"?>
<Relationships xmlns="http://schemas.openxmlformats.org/package/2006/relationships"><Relationship Id="rId2" Type="http://schemas.openxmlformats.org/officeDocument/2006/relationships/notesSlide" Target="../notesSlides/notesSlide414.xml"/><Relationship Id="rId1" Type="http://schemas.openxmlformats.org/officeDocument/2006/relationships/slideLayout" Target="../slideLayouts/slideLayout7.xml"/></Relationships>
</file>

<file path=ppt/slides/_rels/slide418.xml.rels><?xml version="1.0" encoding="UTF-8" standalone="yes"?>
<Relationships xmlns="http://schemas.openxmlformats.org/package/2006/relationships"><Relationship Id="rId2" Type="http://schemas.openxmlformats.org/officeDocument/2006/relationships/notesSlide" Target="../notesSlides/notesSlide415.xml"/><Relationship Id="rId1" Type="http://schemas.openxmlformats.org/officeDocument/2006/relationships/slideLayout" Target="../slideLayouts/slideLayout7.xml"/></Relationships>
</file>

<file path=ppt/slides/_rels/slide419.xml.rels><?xml version="1.0" encoding="UTF-8" standalone="yes"?>
<Relationships xmlns="http://schemas.openxmlformats.org/package/2006/relationships"><Relationship Id="rId2" Type="http://schemas.openxmlformats.org/officeDocument/2006/relationships/notesSlide" Target="../notesSlides/notesSlide416.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20.xml.rels><?xml version="1.0" encoding="UTF-8" standalone="yes"?>
<Relationships xmlns="http://schemas.openxmlformats.org/package/2006/relationships"><Relationship Id="rId2" Type="http://schemas.openxmlformats.org/officeDocument/2006/relationships/notesSlide" Target="../notesSlides/notesSlide417.xml"/><Relationship Id="rId1" Type="http://schemas.openxmlformats.org/officeDocument/2006/relationships/slideLayout" Target="../slideLayouts/slideLayout7.xml"/></Relationships>
</file>

<file path=ppt/slides/_rels/slide421.xml.rels><?xml version="1.0" encoding="UTF-8" standalone="yes"?>
<Relationships xmlns="http://schemas.openxmlformats.org/package/2006/relationships"><Relationship Id="rId2" Type="http://schemas.openxmlformats.org/officeDocument/2006/relationships/notesSlide" Target="../notesSlides/notesSlide418.xml"/><Relationship Id="rId1" Type="http://schemas.openxmlformats.org/officeDocument/2006/relationships/slideLayout" Target="../slideLayouts/slideLayout7.xml"/></Relationships>
</file>

<file path=ppt/slides/_rels/slide422.xml.rels><?xml version="1.0" encoding="UTF-8" standalone="yes"?>
<Relationships xmlns="http://schemas.openxmlformats.org/package/2006/relationships"><Relationship Id="rId2" Type="http://schemas.openxmlformats.org/officeDocument/2006/relationships/notesSlide" Target="../notesSlides/notesSlide419.xml"/><Relationship Id="rId1" Type="http://schemas.openxmlformats.org/officeDocument/2006/relationships/slideLayout" Target="../slideLayouts/slideLayout7.xml"/></Relationships>
</file>

<file path=ppt/slides/_rels/slide423.xml.rels><?xml version="1.0" encoding="UTF-8" standalone="yes"?>
<Relationships xmlns="http://schemas.openxmlformats.org/package/2006/relationships"><Relationship Id="rId2" Type="http://schemas.openxmlformats.org/officeDocument/2006/relationships/notesSlide" Target="../notesSlides/notesSlide420.xml"/><Relationship Id="rId1" Type="http://schemas.openxmlformats.org/officeDocument/2006/relationships/slideLayout" Target="../slideLayouts/slideLayout7.xml"/></Relationships>
</file>

<file path=ppt/slides/_rels/slide424.xml.rels><?xml version="1.0" encoding="UTF-8" standalone="yes"?>
<Relationships xmlns="http://schemas.openxmlformats.org/package/2006/relationships"><Relationship Id="rId2" Type="http://schemas.openxmlformats.org/officeDocument/2006/relationships/notesSlide" Target="../notesSlides/notesSlide421.xml"/><Relationship Id="rId1" Type="http://schemas.openxmlformats.org/officeDocument/2006/relationships/slideLayout" Target="../slideLayouts/slideLayout7.xml"/></Relationships>
</file>

<file path=ppt/slides/_rels/slide425.xml.rels><?xml version="1.0" encoding="UTF-8" standalone="yes"?>
<Relationships xmlns="http://schemas.openxmlformats.org/package/2006/relationships"><Relationship Id="rId2" Type="http://schemas.openxmlformats.org/officeDocument/2006/relationships/notesSlide" Target="../notesSlides/notesSlide422.xml"/><Relationship Id="rId1" Type="http://schemas.openxmlformats.org/officeDocument/2006/relationships/slideLayout" Target="../slideLayouts/slideLayout7.xml"/></Relationships>
</file>

<file path=ppt/slides/_rels/slide426.xml.rels><?xml version="1.0" encoding="UTF-8" standalone="yes"?>
<Relationships xmlns="http://schemas.openxmlformats.org/package/2006/relationships"><Relationship Id="rId2" Type="http://schemas.openxmlformats.org/officeDocument/2006/relationships/notesSlide" Target="../notesSlides/notesSlide423.xml"/><Relationship Id="rId1" Type="http://schemas.openxmlformats.org/officeDocument/2006/relationships/slideLayout" Target="../slideLayouts/slideLayout7.xml"/></Relationships>
</file>

<file path=ppt/slides/_rels/slide427.xml.rels><?xml version="1.0" encoding="UTF-8" standalone="yes"?>
<Relationships xmlns="http://schemas.openxmlformats.org/package/2006/relationships"><Relationship Id="rId2" Type="http://schemas.openxmlformats.org/officeDocument/2006/relationships/notesSlide" Target="../notesSlides/notesSlide424.xml"/><Relationship Id="rId1" Type="http://schemas.openxmlformats.org/officeDocument/2006/relationships/slideLayout" Target="../slideLayouts/slideLayout7.xml"/></Relationships>
</file>

<file path=ppt/slides/_rels/slide428.xml.rels><?xml version="1.0" encoding="UTF-8" standalone="yes"?>
<Relationships xmlns="http://schemas.openxmlformats.org/package/2006/relationships"><Relationship Id="rId2" Type="http://schemas.openxmlformats.org/officeDocument/2006/relationships/notesSlide" Target="../notesSlides/notesSlide425.xml"/><Relationship Id="rId1" Type="http://schemas.openxmlformats.org/officeDocument/2006/relationships/slideLayout" Target="../slideLayouts/slideLayout7.xml"/></Relationships>
</file>

<file path=ppt/slides/_rels/slide429.xml.rels><?xml version="1.0" encoding="UTF-8" standalone="yes"?>
<Relationships xmlns="http://schemas.openxmlformats.org/package/2006/relationships"><Relationship Id="rId2" Type="http://schemas.openxmlformats.org/officeDocument/2006/relationships/notesSlide" Target="../notesSlides/notesSlide426.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30.xml.rels><?xml version="1.0" encoding="UTF-8" standalone="yes"?>
<Relationships xmlns="http://schemas.openxmlformats.org/package/2006/relationships"><Relationship Id="rId2" Type="http://schemas.openxmlformats.org/officeDocument/2006/relationships/notesSlide" Target="../notesSlides/notesSlide427.xml"/><Relationship Id="rId1" Type="http://schemas.openxmlformats.org/officeDocument/2006/relationships/slideLayout" Target="../slideLayouts/slideLayout7.xml"/></Relationships>
</file>

<file path=ppt/slides/_rels/slide431.xml.rels><?xml version="1.0" encoding="UTF-8" standalone="yes"?>
<Relationships xmlns="http://schemas.openxmlformats.org/package/2006/relationships"><Relationship Id="rId2" Type="http://schemas.openxmlformats.org/officeDocument/2006/relationships/notesSlide" Target="../notesSlides/notesSlide428.xml"/><Relationship Id="rId1" Type="http://schemas.openxmlformats.org/officeDocument/2006/relationships/slideLayout" Target="../slideLayouts/slideLayout7.xml"/></Relationships>
</file>

<file path=ppt/slides/_rels/slide432.xml.rels><?xml version="1.0" encoding="UTF-8" standalone="yes"?>
<Relationships xmlns="http://schemas.openxmlformats.org/package/2006/relationships"><Relationship Id="rId2" Type="http://schemas.openxmlformats.org/officeDocument/2006/relationships/notesSlide" Target="../notesSlides/notesSlide429.xml"/><Relationship Id="rId1" Type="http://schemas.openxmlformats.org/officeDocument/2006/relationships/slideLayout" Target="../slideLayouts/slideLayout7.xml"/></Relationships>
</file>

<file path=ppt/slides/_rels/slide433.xml.rels><?xml version="1.0" encoding="UTF-8" standalone="yes"?>
<Relationships xmlns="http://schemas.openxmlformats.org/package/2006/relationships"><Relationship Id="rId2" Type="http://schemas.openxmlformats.org/officeDocument/2006/relationships/notesSlide" Target="../notesSlides/notesSlide430.xml"/><Relationship Id="rId1" Type="http://schemas.openxmlformats.org/officeDocument/2006/relationships/slideLayout" Target="../slideLayouts/slideLayout7.xml"/></Relationships>
</file>

<file path=ppt/slides/_rels/slide434.xml.rels><?xml version="1.0" encoding="UTF-8" standalone="yes"?>
<Relationships xmlns="http://schemas.openxmlformats.org/package/2006/relationships"><Relationship Id="rId2" Type="http://schemas.openxmlformats.org/officeDocument/2006/relationships/notesSlide" Target="../notesSlides/notesSlide431.xml"/><Relationship Id="rId1" Type="http://schemas.openxmlformats.org/officeDocument/2006/relationships/slideLayout" Target="../slideLayouts/slideLayout7.xml"/></Relationships>
</file>

<file path=ppt/slides/_rels/slide435.xml.rels><?xml version="1.0" encoding="UTF-8" standalone="yes"?>
<Relationships xmlns="http://schemas.openxmlformats.org/package/2006/relationships"><Relationship Id="rId2" Type="http://schemas.openxmlformats.org/officeDocument/2006/relationships/notesSlide" Target="../notesSlides/notesSlide432.xml"/><Relationship Id="rId1" Type="http://schemas.openxmlformats.org/officeDocument/2006/relationships/slideLayout" Target="../slideLayouts/slideLayout7.xml"/></Relationships>
</file>

<file path=ppt/slides/_rels/slide436.xml.rels><?xml version="1.0" encoding="UTF-8" standalone="yes"?>
<Relationships xmlns="http://schemas.openxmlformats.org/package/2006/relationships"><Relationship Id="rId2" Type="http://schemas.openxmlformats.org/officeDocument/2006/relationships/notesSlide" Target="../notesSlides/notesSlide433.xml"/><Relationship Id="rId1" Type="http://schemas.openxmlformats.org/officeDocument/2006/relationships/slideLayout" Target="../slideLayouts/slideLayout7.xml"/></Relationships>
</file>

<file path=ppt/slides/_rels/slide437.xml.rels><?xml version="1.0" encoding="UTF-8" standalone="yes"?>
<Relationships xmlns="http://schemas.openxmlformats.org/package/2006/relationships"><Relationship Id="rId2" Type="http://schemas.openxmlformats.org/officeDocument/2006/relationships/notesSlide" Target="../notesSlides/notesSlide434.xml"/><Relationship Id="rId1" Type="http://schemas.openxmlformats.org/officeDocument/2006/relationships/slideLayout" Target="../slideLayouts/slideLayout7.xml"/></Relationships>
</file>

<file path=ppt/slides/_rels/slide438.xml.rels><?xml version="1.0" encoding="UTF-8" standalone="yes"?>
<Relationships xmlns="http://schemas.openxmlformats.org/package/2006/relationships"><Relationship Id="rId2" Type="http://schemas.openxmlformats.org/officeDocument/2006/relationships/notesSlide" Target="../notesSlides/notesSlide435.xml"/><Relationship Id="rId1" Type="http://schemas.openxmlformats.org/officeDocument/2006/relationships/slideLayout" Target="../slideLayouts/slideLayout7.xml"/></Relationships>
</file>

<file path=ppt/slides/_rels/slide439.xml.rels><?xml version="1.0" encoding="UTF-8" standalone="yes"?>
<Relationships xmlns="http://schemas.openxmlformats.org/package/2006/relationships"><Relationship Id="rId2" Type="http://schemas.openxmlformats.org/officeDocument/2006/relationships/notesSlide" Target="../notesSlides/notesSlide436.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40.xml.rels><?xml version="1.0" encoding="UTF-8" standalone="yes"?>
<Relationships xmlns="http://schemas.openxmlformats.org/package/2006/relationships"><Relationship Id="rId2" Type="http://schemas.openxmlformats.org/officeDocument/2006/relationships/notesSlide" Target="../notesSlides/notesSlide437.xml"/><Relationship Id="rId1" Type="http://schemas.openxmlformats.org/officeDocument/2006/relationships/slideLayout" Target="../slideLayouts/slideLayout7.xml"/></Relationships>
</file>

<file path=ppt/slides/_rels/slide441.xml.rels><?xml version="1.0" encoding="UTF-8" standalone="yes"?>
<Relationships xmlns="http://schemas.openxmlformats.org/package/2006/relationships"><Relationship Id="rId2" Type="http://schemas.openxmlformats.org/officeDocument/2006/relationships/notesSlide" Target="../notesSlides/notesSlide438.xml"/><Relationship Id="rId1" Type="http://schemas.openxmlformats.org/officeDocument/2006/relationships/slideLayout" Target="../slideLayouts/slideLayout7.xml"/></Relationships>
</file>

<file path=ppt/slides/_rels/slide442.xml.rels><?xml version="1.0" encoding="UTF-8" standalone="yes"?>
<Relationships xmlns="http://schemas.openxmlformats.org/package/2006/relationships"><Relationship Id="rId2" Type="http://schemas.openxmlformats.org/officeDocument/2006/relationships/notesSlide" Target="../notesSlides/notesSlide439.xml"/><Relationship Id="rId1" Type="http://schemas.openxmlformats.org/officeDocument/2006/relationships/slideLayout" Target="../slideLayouts/slideLayout7.xml"/></Relationships>
</file>

<file path=ppt/slides/_rels/slide443.xml.rels><?xml version="1.0" encoding="UTF-8" standalone="yes"?>
<Relationships xmlns="http://schemas.openxmlformats.org/package/2006/relationships"><Relationship Id="rId2" Type="http://schemas.openxmlformats.org/officeDocument/2006/relationships/notesSlide" Target="../notesSlides/notesSlide440.xml"/><Relationship Id="rId1" Type="http://schemas.openxmlformats.org/officeDocument/2006/relationships/slideLayout" Target="../slideLayouts/slideLayout7.xml"/></Relationships>
</file>

<file path=ppt/slides/_rels/slide444.xml.rels><?xml version="1.0" encoding="UTF-8" standalone="yes"?>
<Relationships xmlns="http://schemas.openxmlformats.org/package/2006/relationships"><Relationship Id="rId2" Type="http://schemas.openxmlformats.org/officeDocument/2006/relationships/notesSlide" Target="../notesSlides/notesSlide441.xml"/><Relationship Id="rId1" Type="http://schemas.openxmlformats.org/officeDocument/2006/relationships/slideLayout" Target="../slideLayouts/slideLayout7.xml"/></Relationships>
</file>

<file path=ppt/slides/_rels/slide445.xml.rels><?xml version="1.0" encoding="UTF-8" standalone="yes"?>
<Relationships xmlns="http://schemas.openxmlformats.org/package/2006/relationships"><Relationship Id="rId2" Type="http://schemas.openxmlformats.org/officeDocument/2006/relationships/notesSlide" Target="../notesSlides/notesSlide442.xml"/><Relationship Id="rId1" Type="http://schemas.openxmlformats.org/officeDocument/2006/relationships/slideLayout" Target="../slideLayouts/slideLayout7.xml"/></Relationships>
</file>

<file path=ppt/slides/_rels/slide446.xml.rels><?xml version="1.0" encoding="UTF-8" standalone="yes"?>
<Relationships xmlns="http://schemas.openxmlformats.org/package/2006/relationships"><Relationship Id="rId2" Type="http://schemas.openxmlformats.org/officeDocument/2006/relationships/notesSlide" Target="../notesSlides/notesSlide443.xml"/><Relationship Id="rId1" Type="http://schemas.openxmlformats.org/officeDocument/2006/relationships/slideLayout" Target="../slideLayouts/slideLayout7.xml"/></Relationships>
</file>

<file path=ppt/slides/_rels/slide447.xml.rels><?xml version="1.0" encoding="UTF-8" standalone="yes"?>
<Relationships xmlns="http://schemas.openxmlformats.org/package/2006/relationships"><Relationship Id="rId2" Type="http://schemas.openxmlformats.org/officeDocument/2006/relationships/notesSlide" Target="../notesSlides/notesSlide444.xml"/><Relationship Id="rId1" Type="http://schemas.openxmlformats.org/officeDocument/2006/relationships/slideLayout" Target="../slideLayouts/slideLayout7.xml"/></Relationships>
</file>

<file path=ppt/slides/_rels/slide448.xml.rels><?xml version="1.0" encoding="UTF-8" standalone="yes"?>
<Relationships xmlns="http://schemas.openxmlformats.org/package/2006/relationships"><Relationship Id="rId2" Type="http://schemas.openxmlformats.org/officeDocument/2006/relationships/notesSlide" Target="../notesSlides/notesSlide445.xml"/><Relationship Id="rId1" Type="http://schemas.openxmlformats.org/officeDocument/2006/relationships/slideLayout" Target="../slideLayouts/slideLayout7.xml"/></Relationships>
</file>

<file path=ppt/slides/_rels/slide449.xml.rels><?xml version="1.0" encoding="UTF-8" standalone="yes"?>
<Relationships xmlns="http://schemas.openxmlformats.org/package/2006/relationships"><Relationship Id="rId2" Type="http://schemas.openxmlformats.org/officeDocument/2006/relationships/notesSlide" Target="../notesSlides/notesSlide446.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50.xml.rels><?xml version="1.0" encoding="UTF-8" standalone="yes"?>
<Relationships xmlns="http://schemas.openxmlformats.org/package/2006/relationships"><Relationship Id="rId2" Type="http://schemas.openxmlformats.org/officeDocument/2006/relationships/notesSlide" Target="../notesSlides/notesSlide447.xml"/><Relationship Id="rId1" Type="http://schemas.openxmlformats.org/officeDocument/2006/relationships/slideLayout" Target="../slideLayouts/slideLayout7.xml"/></Relationships>
</file>

<file path=ppt/slides/_rels/slide451.xml.rels><?xml version="1.0" encoding="UTF-8" standalone="yes"?>
<Relationships xmlns="http://schemas.openxmlformats.org/package/2006/relationships"><Relationship Id="rId2" Type="http://schemas.openxmlformats.org/officeDocument/2006/relationships/notesSlide" Target="../notesSlides/notesSlide448.xml"/><Relationship Id="rId1" Type="http://schemas.openxmlformats.org/officeDocument/2006/relationships/slideLayout" Target="../slideLayouts/slideLayout7.xml"/></Relationships>
</file>

<file path=ppt/slides/_rels/slide452.xml.rels><?xml version="1.0" encoding="UTF-8" standalone="yes"?>
<Relationships xmlns="http://schemas.openxmlformats.org/package/2006/relationships"><Relationship Id="rId2" Type="http://schemas.openxmlformats.org/officeDocument/2006/relationships/notesSlide" Target="../notesSlides/notesSlide449.xml"/><Relationship Id="rId1" Type="http://schemas.openxmlformats.org/officeDocument/2006/relationships/slideLayout" Target="../slideLayouts/slideLayout7.xml"/></Relationships>
</file>

<file path=ppt/slides/_rels/slide453.xml.rels><?xml version="1.0" encoding="UTF-8" standalone="yes"?>
<Relationships xmlns="http://schemas.openxmlformats.org/package/2006/relationships"><Relationship Id="rId2" Type="http://schemas.openxmlformats.org/officeDocument/2006/relationships/notesSlide" Target="../notesSlides/notesSlide450.xml"/><Relationship Id="rId1" Type="http://schemas.openxmlformats.org/officeDocument/2006/relationships/slideLayout" Target="../slideLayouts/slideLayout7.xml"/></Relationships>
</file>

<file path=ppt/slides/_rels/slide454.xml.rels><?xml version="1.0" encoding="UTF-8" standalone="yes"?>
<Relationships xmlns="http://schemas.openxmlformats.org/package/2006/relationships"><Relationship Id="rId2" Type="http://schemas.openxmlformats.org/officeDocument/2006/relationships/notesSlide" Target="../notesSlides/notesSlide451.xml"/><Relationship Id="rId1" Type="http://schemas.openxmlformats.org/officeDocument/2006/relationships/slideLayout" Target="../slideLayouts/slideLayout7.xml"/></Relationships>
</file>

<file path=ppt/slides/_rels/slide455.xml.rels><?xml version="1.0" encoding="UTF-8" standalone="yes"?>
<Relationships xmlns="http://schemas.openxmlformats.org/package/2006/relationships"><Relationship Id="rId2" Type="http://schemas.openxmlformats.org/officeDocument/2006/relationships/notesSlide" Target="../notesSlides/notesSlide452.xml"/><Relationship Id="rId1" Type="http://schemas.openxmlformats.org/officeDocument/2006/relationships/slideLayout" Target="../slideLayouts/slideLayout7.xml"/></Relationships>
</file>

<file path=ppt/slides/_rels/slide456.xml.rels><?xml version="1.0" encoding="UTF-8" standalone="yes"?>
<Relationships xmlns="http://schemas.openxmlformats.org/package/2006/relationships"><Relationship Id="rId2" Type="http://schemas.openxmlformats.org/officeDocument/2006/relationships/notesSlide" Target="../notesSlides/notesSlide453.xml"/><Relationship Id="rId1" Type="http://schemas.openxmlformats.org/officeDocument/2006/relationships/slideLayout" Target="../slideLayouts/slideLayout7.xml"/></Relationships>
</file>

<file path=ppt/slides/_rels/slide457.xml.rels><?xml version="1.0" encoding="UTF-8" standalone="yes"?>
<Relationships xmlns="http://schemas.openxmlformats.org/package/2006/relationships"><Relationship Id="rId2" Type="http://schemas.openxmlformats.org/officeDocument/2006/relationships/notesSlide" Target="../notesSlides/notesSlide454.xml"/><Relationship Id="rId1" Type="http://schemas.openxmlformats.org/officeDocument/2006/relationships/slideLayout" Target="../slideLayouts/slideLayout7.xml"/></Relationships>
</file>

<file path=ppt/slides/_rels/slide458.xml.rels><?xml version="1.0" encoding="UTF-8" standalone="yes"?>
<Relationships xmlns="http://schemas.openxmlformats.org/package/2006/relationships"><Relationship Id="rId2" Type="http://schemas.openxmlformats.org/officeDocument/2006/relationships/notesSlide" Target="../notesSlides/notesSlide455.xml"/><Relationship Id="rId1" Type="http://schemas.openxmlformats.org/officeDocument/2006/relationships/slideLayout" Target="../slideLayouts/slideLayout7.xml"/></Relationships>
</file>

<file path=ppt/slides/_rels/slide459.xml.rels><?xml version="1.0" encoding="UTF-8" standalone="yes"?>
<Relationships xmlns="http://schemas.openxmlformats.org/package/2006/relationships"><Relationship Id="rId2" Type="http://schemas.openxmlformats.org/officeDocument/2006/relationships/notesSlide" Target="../notesSlides/notesSlide456.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60.xml.rels><?xml version="1.0" encoding="UTF-8" standalone="yes"?>
<Relationships xmlns="http://schemas.openxmlformats.org/package/2006/relationships"><Relationship Id="rId2" Type="http://schemas.openxmlformats.org/officeDocument/2006/relationships/notesSlide" Target="../notesSlides/notesSlide457.xml"/><Relationship Id="rId1" Type="http://schemas.openxmlformats.org/officeDocument/2006/relationships/slideLayout" Target="../slideLayouts/slideLayout7.xml"/></Relationships>
</file>

<file path=ppt/slides/_rels/slide461.xml.rels><?xml version="1.0" encoding="UTF-8" standalone="yes"?>
<Relationships xmlns="http://schemas.openxmlformats.org/package/2006/relationships"><Relationship Id="rId2" Type="http://schemas.openxmlformats.org/officeDocument/2006/relationships/notesSlide" Target="../notesSlides/notesSlide458.xml"/><Relationship Id="rId1" Type="http://schemas.openxmlformats.org/officeDocument/2006/relationships/slideLayout" Target="../slideLayouts/slideLayout7.xml"/></Relationships>
</file>

<file path=ppt/slides/_rels/slide462.xml.rels><?xml version="1.0" encoding="UTF-8" standalone="yes"?>
<Relationships xmlns="http://schemas.openxmlformats.org/package/2006/relationships"><Relationship Id="rId2" Type="http://schemas.openxmlformats.org/officeDocument/2006/relationships/notesSlide" Target="../notesSlides/notesSlide459.xml"/><Relationship Id="rId1" Type="http://schemas.openxmlformats.org/officeDocument/2006/relationships/slideLayout" Target="../slideLayouts/slideLayout7.xml"/></Relationships>
</file>

<file path=ppt/slides/_rels/slide463.xml.rels><?xml version="1.0" encoding="UTF-8" standalone="yes"?>
<Relationships xmlns="http://schemas.openxmlformats.org/package/2006/relationships"><Relationship Id="rId2" Type="http://schemas.openxmlformats.org/officeDocument/2006/relationships/notesSlide" Target="../notesSlides/notesSlide460.xml"/><Relationship Id="rId1" Type="http://schemas.openxmlformats.org/officeDocument/2006/relationships/slideLayout" Target="../slideLayouts/slideLayout7.xml"/></Relationships>
</file>

<file path=ppt/slides/_rels/slide464.xml.rels><?xml version="1.0" encoding="UTF-8" standalone="yes"?>
<Relationships xmlns="http://schemas.openxmlformats.org/package/2006/relationships"><Relationship Id="rId2" Type="http://schemas.openxmlformats.org/officeDocument/2006/relationships/notesSlide" Target="../notesSlides/notesSlide461.xml"/><Relationship Id="rId1" Type="http://schemas.openxmlformats.org/officeDocument/2006/relationships/slideLayout" Target="../slideLayouts/slideLayout7.xml"/></Relationships>
</file>

<file path=ppt/slides/_rels/slide465.xml.rels><?xml version="1.0" encoding="UTF-8" standalone="yes"?>
<Relationships xmlns="http://schemas.openxmlformats.org/package/2006/relationships"><Relationship Id="rId2" Type="http://schemas.openxmlformats.org/officeDocument/2006/relationships/notesSlide" Target="../notesSlides/notesSlide462.xml"/><Relationship Id="rId1" Type="http://schemas.openxmlformats.org/officeDocument/2006/relationships/slideLayout" Target="../slideLayouts/slideLayout7.xml"/></Relationships>
</file>

<file path=ppt/slides/_rels/slide466.xml.rels><?xml version="1.0" encoding="UTF-8" standalone="yes"?>
<Relationships xmlns="http://schemas.openxmlformats.org/package/2006/relationships"><Relationship Id="rId2" Type="http://schemas.openxmlformats.org/officeDocument/2006/relationships/notesSlide" Target="../notesSlides/notesSlide463.xml"/><Relationship Id="rId1" Type="http://schemas.openxmlformats.org/officeDocument/2006/relationships/slideLayout" Target="../slideLayouts/slideLayout7.xml"/></Relationships>
</file>

<file path=ppt/slides/_rels/slide467.xml.rels><?xml version="1.0" encoding="UTF-8" standalone="yes"?>
<Relationships xmlns="http://schemas.openxmlformats.org/package/2006/relationships"><Relationship Id="rId2" Type="http://schemas.openxmlformats.org/officeDocument/2006/relationships/notesSlide" Target="../notesSlides/notesSlide464.xml"/><Relationship Id="rId1" Type="http://schemas.openxmlformats.org/officeDocument/2006/relationships/slideLayout" Target="../slideLayouts/slideLayout7.xml"/></Relationships>
</file>

<file path=ppt/slides/_rels/slide468.xml.rels><?xml version="1.0" encoding="UTF-8" standalone="yes"?>
<Relationships xmlns="http://schemas.openxmlformats.org/package/2006/relationships"><Relationship Id="rId2" Type="http://schemas.openxmlformats.org/officeDocument/2006/relationships/notesSlide" Target="../notesSlides/notesSlide465.xml"/><Relationship Id="rId1" Type="http://schemas.openxmlformats.org/officeDocument/2006/relationships/slideLayout" Target="../slideLayouts/slideLayout7.xml"/></Relationships>
</file>

<file path=ppt/slides/_rels/slide469.xml.rels><?xml version="1.0" encoding="UTF-8" standalone="yes"?>
<Relationships xmlns="http://schemas.openxmlformats.org/package/2006/relationships"><Relationship Id="rId2" Type="http://schemas.openxmlformats.org/officeDocument/2006/relationships/notesSlide" Target="../notesSlides/notesSlide46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70.xml.rels><?xml version="1.0" encoding="UTF-8" standalone="yes"?>
<Relationships xmlns="http://schemas.openxmlformats.org/package/2006/relationships"><Relationship Id="rId2" Type="http://schemas.openxmlformats.org/officeDocument/2006/relationships/notesSlide" Target="../notesSlides/notesSlide467.xml"/><Relationship Id="rId1" Type="http://schemas.openxmlformats.org/officeDocument/2006/relationships/slideLayout" Target="../slideLayouts/slideLayout7.xml"/></Relationships>
</file>

<file path=ppt/slides/_rels/slide471.xml.rels><?xml version="1.0" encoding="UTF-8" standalone="yes"?>
<Relationships xmlns="http://schemas.openxmlformats.org/package/2006/relationships"><Relationship Id="rId2" Type="http://schemas.openxmlformats.org/officeDocument/2006/relationships/notesSlide" Target="../notesSlides/notesSlide468.xml"/><Relationship Id="rId1" Type="http://schemas.openxmlformats.org/officeDocument/2006/relationships/slideLayout" Target="../slideLayouts/slideLayout7.xml"/></Relationships>
</file>

<file path=ppt/slides/_rels/slide472.xml.rels><?xml version="1.0" encoding="UTF-8" standalone="yes"?>
<Relationships xmlns="http://schemas.openxmlformats.org/package/2006/relationships"><Relationship Id="rId2" Type="http://schemas.openxmlformats.org/officeDocument/2006/relationships/notesSlide" Target="../notesSlides/notesSlide469.xml"/><Relationship Id="rId1" Type="http://schemas.openxmlformats.org/officeDocument/2006/relationships/slideLayout" Target="../slideLayouts/slideLayout7.xml"/></Relationships>
</file>

<file path=ppt/slides/_rels/slide473.xml.rels><?xml version="1.0" encoding="UTF-8" standalone="yes"?>
<Relationships xmlns="http://schemas.openxmlformats.org/package/2006/relationships"><Relationship Id="rId2" Type="http://schemas.openxmlformats.org/officeDocument/2006/relationships/notesSlide" Target="../notesSlides/notesSlide470.xml"/><Relationship Id="rId1" Type="http://schemas.openxmlformats.org/officeDocument/2006/relationships/slideLayout" Target="../slideLayouts/slideLayout7.xml"/></Relationships>
</file>

<file path=ppt/slides/_rels/slide474.xml.rels><?xml version="1.0" encoding="UTF-8" standalone="yes"?>
<Relationships xmlns="http://schemas.openxmlformats.org/package/2006/relationships"><Relationship Id="rId2" Type="http://schemas.openxmlformats.org/officeDocument/2006/relationships/notesSlide" Target="../notesSlides/notesSlide471.xml"/><Relationship Id="rId1" Type="http://schemas.openxmlformats.org/officeDocument/2006/relationships/slideLayout" Target="../slideLayouts/slideLayout7.xml"/></Relationships>
</file>

<file path=ppt/slides/_rels/slide475.xml.rels><?xml version="1.0" encoding="UTF-8" standalone="yes"?>
<Relationships xmlns="http://schemas.openxmlformats.org/package/2006/relationships"><Relationship Id="rId2" Type="http://schemas.openxmlformats.org/officeDocument/2006/relationships/notesSlide" Target="../notesSlides/notesSlide472.xml"/><Relationship Id="rId1" Type="http://schemas.openxmlformats.org/officeDocument/2006/relationships/slideLayout" Target="../slideLayouts/slideLayout7.xml"/></Relationships>
</file>

<file path=ppt/slides/_rels/slide476.xml.rels><?xml version="1.0" encoding="UTF-8" standalone="yes"?>
<Relationships xmlns="http://schemas.openxmlformats.org/package/2006/relationships"><Relationship Id="rId2" Type="http://schemas.openxmlformats.org/officeDocument/2006/relationships/notesSlide" Target="../notesSlides/notesSlide473.xml"/><Relationship Id="rId1" Type="http://schemas.openxmlformats.org/officeDocument/2006/relationships/slideLayout" Target="../slideLayouts/slideLayout7.xml"/></Relationships>
</file>

<file path=ppt/slides/_rels/slide477.xml.rels><?xml version="1.0" encoding="UTF-8" standalone="yes"?>
<Relationships xmlns="http://schemas.openxmlformats.org/package/2006/relationships"><Relationship Id="rId2" Type="http://schemas.openxmlformats.org/officeDocument/2006/relationships/notesSlide" Target="../notesSlides/notesSlide474.xml"/><Relationship Id="rId1" Type="http://schemas.openxmlformats.org/officeDocument/2006/relationships/slideLayout" Target="../slideLayouts/slideLayout7.xml"/></Relationships>
</file>

<file path=ppt/slides/_rels/slide478.xml.rels><?xml version="1.0" encoding="UTF-8" standalone="yes"?>
<Relationships xmlns="http://schemas.openxmlformats.org/package/2006/relationships"><Relationship Id="rId2" Type="http://schemas.openxmlformats.org/officeDocument/2006/relationships/notesSlide" Target="../notesSlides/notesSlide475.xml"/><Relationship Id="rId1" Type="http://schemas.openxmlformats.org/officeDocument/2006/relationships/slideLayout" Target="../slideLayouts/slideLayout7.xml"/></Relationships>
</file>

<file path=ppt/slides/_rels/slide479.xml.rels><?xml version="1.0" encoding="UTF-8" standalone="yes"?>
<Relationships xmlns="http://schemas.openxmlformats.org/package/2006/relationships"><Relationship Id="rId2" Type="http://schemas.openxmlformats.org/officeDocument/2006/relationships/notesSlide" Target="../notesSlides/notesSlide476.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80.xml.rels><?xml version="1.0" encoding="UTF-8" standalone="yes"?>
<Relationships xmlns="http://schemas.openxmlformats.org/package/2006/relationships"><Relationship Id="rId2" Type="http://schemas.openxmlformats.org/officeDocument/2006/relationships/notesSlide" Target="../notesSlides/notesSlide477.xml"/><Relationship Id="rId1" Type="http://schemas.openxmlformats.org/officeDocument/2006/relationships/slideLayout" Target="../slideLayouts/slideLayout7.xml"/></Relationships>
</file>

<file path=ppt/slides/_rels/slide481.xml.rels><?xml version="1.0" encoding="UTF-8" standalone="yes"?>
<Relationships xmlns="http://schemas.openxmlformats.org/package/2006/relationships"><Relationship Id="rId2" Type="http://schemas.openxmlformats.org/officeDocument/2006/relationships/notesSlide" Target="../notesSlides/notesSlide478.xml"/><Relationship Id="rId1" Type="http://schemas.openxmlformats.org/officeDocument/2006/relationships/slideLayout" Target="../slideLayouts/slideLayout7.xml"/></Relationships>
</file>

<file path=ppt/slides/_rels/slide482.xml.rels><?xml version="1.0" encoding="UTF-8" standalone="yes"?>
<Relationships xmlns="http://schemas.openxmlformats.org/package/2006/relationships"><Relationship Id="rId2" Type="http://schemas.openxmlformats.org/officeDocument/2006/relationships/notesSlide" Target="../notesSlides/notesSlide479.xml"/><Relationship Id="rId1" Type="http://schemas.openxmlformats.org/officeDocument/2006/relationships/slideLayout" Target="../slideLayouts/slideLayout7.xml"/></Relationships>
</file>

<file path=ppt/slides/_rels/slide483.xml.rels><?xml version="1.0" encoding="UTF-8" standalone="yes"?>
<Relationships xmlns="http://schemas.openxmlformats.org/package/2006/relationships"><Relationship Id="rId2" Type="http://schemas.openxmlformats.org/officeDocument/2006/relationships/notesSlide" Target="../notesSlides/notesSlide480.xml"/><Relationship Id="rId1" Type="http://schemas.openxmlformats.org/officeDocument/2006/relationships/slideLayout" Target="../slideLayouts/slideLayout7.xml"/></Relationships>
</file>

<file path=ppt/slides/_rels/slide484.xml.rels><?xml version="1.0" encoding="UTF-8" standalone="yes"?>
<Relationships xmlns="http://schemas.openxmlformats.org/package/2006/relationships"><Relationship Id="rId2" Type="http://schemas.openxmlformats.org/officeDocument/2006/relationships/notesSlide" Target="../notesSlides/notesSlide481.xml"/><Relationship Id="rId1" Type="http://schemas.openxmlformats.org/officeDocument/2006/relationships/slideLayout" Target="../slideLayouts/slideLayout7.xml"/></Relationships>
</file>

<file path=ppt/slides/_rels/slide485.xml.rels><?xml version="1.0" encoding="UTF-8" standalone="yes"?>
<Relationships xmlns="http://schemas.openxmlformats.org/package/2006/relationships"><Relationship Id="rId2" Type="http://schemas.openxmlformats.org/officeDocument/2006/relationships/notesSlide" Target="../notesSlides/notesSlide482.xml"/><Relationship Id="rId1" Type="http://schemas.openxmlformats.org/officeDocument/2006/relationships/slideLayout" Target="../slideLayouts/slideLayout7.xml"/></Relationships>
</file>

<file path=ppt/slides/_rels/slide486.xml.rels><?xml version="1.0" encoding="UTF-8" standalone="yes"?>
<Relationships xmlns="http://schemas.openxmlformats.org/package/2006/relationships"><Relationship Id="rId2" Type="http://schemas.openxmlformats.org/officeDocument/2006/relationships/notesSlide" Target="../notesSlides/notesSlide483.xml"/><Relationship Id="rId1" Type="http://schemas.openxmlformats.org/officeDocument/2006/relationships/slideLayout" Target="../slideLayouts/slideLayout7.xml"/></Relationships>
</file>

<file path=ppt/slides/_rels/slide487.xml.rels><?xml version="1.0" encoding="UTF-8" standalone="yes"?>
<Relationships xmlns="http://schemas.openxmlformats.org/package/2006/relationships"><Relationship Id="rId2" Type="http://schemas.openxmlformats.org/officeDocument/2006/relationships/notesSlide" Target="../notesSlides/notesSlide484.xml"/><Relationship Id="rId1" Type="http://schemas.openxmlformats.org/officeDocument/2006/relationships/slideLayout" Target="../slideLayouts/slideLayout7.xml"/></Relationships>
</file>

<file path=ppt/slides/_rels/slide488.xml.rels><?xml version="1.0" encoding="UTF-8" standalone="yes"?>
<Relationships xmlns="http://schemas.openxmlformats.org/package/2006/relationships"><Relationship Id="rId2" Type="http://schemas.openxmlformats.org/officeDocument/2006/relationships/notesSlide" Target="../notesSlides/notesSlide485.xml"/><Relationship Id="rId1" Type="http://schemas.openxmlformats.org/officeDocument/2006/relationships/slideLayout" Target="../slideLayouts/slideLayout7.xml"/></Relationships>
</file>

<file path=ppt/slides/_rels/slide489.xml.rels><?xml version="1.0" encoding="UTF-8" standalone="yes"?>
<Relationships xmlns="http://schemas.openxmlformats.org/package/2006/relationships"><Relationship Id="rId2" Type="http://schemas.openxmlformats.org/officeDocument/2006/relationships/notesSlide" Target="../notesSlides/notesSlide486.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490.xml.rels><?xml version="1.0" encoding="UTF-8" standalone="yes"?>
<Relationships xmlns="http://schemas.openxmlformats.org/package/2006/relationships"><Relationship Id="rId2" Type="http://schemas.openxmlformats.org/officeDocument/2006/relationships/notesSlide" Target="../notesSlides/notesSlide487.xml"/><Relationship Id="rId1" Type="http://schemas.openxmlformats.org/officeDocument/2006/relationships/slideLayout" Target="../slideLayouts/slideLayout7.xml"/></Relationships>
</file>

<file path=ppt/slides/_rels/slide491.xml.rels><?xml version="1.0" encoding="UTF-8" standalone="yes"?>
<Relationships xmlns="http://schemas.openxmlformats.org/package/2006/relationships"><Relationship Id="rId2" Type="http://schemas.openxmlformats.org/officeDocument/2006/relationships/notesSlide" Target="../notesSlides/notesSlide488.xml"/><Relationship Id="rId1" Type="http://schemas.openxmlformats.org/officeDocument/2006/relationships/slideLayout" Target="../slideLayouts/slideLayout7.xml"/></Relationships>
</file>

<file path=ppt/slides/_rels/slide492.xml.rels><?xml version="1.0" encoding="UTF-8" standalone="yes"?>
<Relationships xmlns="http://schemas.openxmlformats.org/package/2006/relationships"><Relationship Id="rId2" Type="http://schemas.openxmlformats.org/officeDocument/2006/relationships/notesSlide" Target="../notesSlides/notesSlide489.xml"/><Relationship Id="rId1" Type="http://schemas.openxmlformats.org/officeDocument/2006/relationships/slideLayout" Target="../slideLayouts/slideLayout7.xml"/></Relationships>
</file>

<file path=ppt/slides/_rels/slide493.xml.rels><?xml version="1.0" encoding="UTF-8" standalone="yes"?>
<Relationships xmlns="http://schemas.openxmlformats.org/package/2006/relationships"><Relationship Id="rId2" Type="http://schemas.openxmlformats.org/officeDocument/2006/relationships/notesSlide" Target="../notesSlides/notesSlide490.xml"/><Relationship Id="rId1" Type="http://schemas.openxmlformats.org/officeDocument/2006/relationships/slideLayout" Target="../slideLayouts/slideLayout7.xml"/></Relationships>
</file>

<file path=ppt/slides/_rels/slide494.xml.rels><?xml version="1.0" encoding="UTF-8" standalone="yes"?>
<Relationships xmlns="http://schemas.openxmlformats.org/package/2006/relationships"><Relationship Id="rId2" Type="http://schemas.openxmlformats.org/officeDocument/2006/relationships/notesSlide" Target="../notesSlides/notesSlide491.xml"/><Relationship Id="rId1" Type="http://schemas.openxmlformats.org/officeDocument/2006/relationships/slideLayout" Target="../slideLayouts/slideLayout7.xml"/></Relationships>
</file>

<file path=ppt/slides/_rels/slide495.xml.rels><?xml version="1.0" encoding="UTF-8" standalone="yes"?>
<Relationships xmlns="http://schemas.openxmlformats.org/package/2006/relationships"><Relationship Id="rId2" Type="http://schemas.openxmlformats.org/officeDocument/2006/relationships/notesSlide" Target="../notesSlides/notesSlide492.xml"/><Relationship Id="rId1" Type="http://schemas.openxmlformats.org/officeDocument/2006/relationships/slideLayout" Target="../slideLayouts/slideLayout7.xml"/></Relationships>
</file>

<file path=ppt/slides/_rels/slide496.xml.rels><?xml version="1.0" encoding="UTF-8" standalone="yes"?>
<Relationships xmlns="http://schemas.openxmlformats.org/package/2006/relationships"><Relationship Id="rId2" Type="http://schemas.openxmlformats.org/officeDocument/2006/relationships/notesSlide" Target="../notesSlides/notesSlide493.xml"/><Relationship Id="rId1" Type="http://schemas.openxmlformats.org/officeDocument/2006/relationships/slideLayout" Target="../slideLayouts/slideLayout7.xml"/></Relationships>
</file>

<file path=ppt/slides/_rels/slide497.xml.rels><?xml version="1.0" encoding="UTF-8" standalone="yes"?>
<Relationships xmlns="http://schemas.openxmlformats.org/package/2006/relationships"><Relationship Id="rId2" Type="http://schemas.openxmlformats.org/officeDocument/2006/relationships/notesSlide" Target="../notesSlides/notesSlide494.xml"/><Relationship Id="rId1" Type="http://schemas.openxmlformats.org/officeDocument/2006/relationships/slideLayout" Target="../slideLayouts/slideLayout7.xml"/></Relationships>
</file>

<file path=ppt/slides/_rels/slide498.xml.rels><?xml version="1.0" encoding="UTF-8" standalone="yes"?>
<Relationships xmlns="http://schemas.openxmlformats.org/package/2006/relationships"><Relationship Id="rId2" Type="http://schemas.openxmlformats.org/officeDocument/2006/relationships/notesSlide" Target="../notesSlides/notesSlide495.xml"/><Relationship Id="rId1" Type="http://schemas.openxmlformats.org/officeDocument/2006/relationships/slideLayout" Target="../slideLayouts/slideLayout7.xml"/></Relationships>
</file>

<file path=ppt/slides/_rels/slide499.xml.rels><?xml version="1.0" encoding="UTF-8" standalone="yes"?>
<Relationships xmlns="http://schemas.openxmlformats.org/package/2006/relationships"><Relationship Id="rId2" Type="http://schemas.openxmlformats.org/officeDocument/2006/relationships/notesSlide" Target="../notesSlides/notesSlide496.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00.xml.rels><?xml version="1.0" encoding="UTF-8" standalone="yes"?>
<Relationships xmlns="http://schemas.openxmlformats.org/package/2006/relationships"><Relationship Id="rId2" Type="http://schemas.openxmlformats.org/officeDocument/2006/relationships/notesSlide" Target="../notesSlides/notesSlide497.xml"/><Relationship Id="rId1" Type="http://schemas.openxmlformats.org/officeDocument/2006/relationships/slideLayout" Target="../slideLayouts/slideLayout7.xml"/></Relationships>
</file>

<file path=ppt/slides/_rels/slide501.xml.rels><?xml version="1.0" encoding="UTF-8" standalone="yes"?>
<Relationships xmlns="http://schemas.openxmlformats.org/package/2006/relationships"><Relationship Id="rId2" Type="http://schemas.openxmlformats.org/officeDocument/2006/relationships/notesSlide" Target="../notesSlides/notesSlide498.xml"/><Relationship Id="rId1" Type="http://schemas.openxmlformats.org/officeDocument/2006/relationships/slideLayout" Target="../slideLayouts/slideLayout7.xml"/></Relationships>
</file>

<file path=ppt/slides/_rels/slide502.xml.rels><?xml version="1.0" encoding="UTF-8" standalone="yes"?>
<Relationships xmlns="http://schemas.openxmlformats.org/package/2006/relationships"><Relationship Id="rId2" Type="http://schemas.openxmlformats.org/officeDocument/2006/relationships/notesSlide" Target="../notesSlides/notesSlide499.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Box 1"/>
          <p:cNvSpPr txBox="1">
            <a:spLocks noChangeArrowheads="1"/>
          </p:cNvSpPr>
          <p:nvPr/>
        </p:nvSpPr>
        <p:spPr bwMode="auto">
          <a:xfrm>
            <a:off x="685800" y="1371600"/>
            <a:ext cx="7772400" cy="2065338"/>
          </a:xfrm>
          <a:prstGeom prst="rect">
            <a:avLst/>
          </a:prstGeom>
          <a:noFill/>
          <a:ln w="9525">
            <a:noFill/>
            <a:round/>
            <a:headEnd/>
            <a:tailEnd/>
          </a:ln>
        </p:spPr>
        <p:txBody>
          <a:bodyPr lIns="90000" tIns="46800" rIns="90000" bIns="46800"/>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 pos="10779125" algn="l"/>
              </a:tabLst>
            </a:pPr>
            <a:r>
              <a:rPr lang="ru-RU" sz="4000">
                <a:solidFill>
                  <a:srgbClr val="E3EBF1"/>
                </a:solidFill>
                <a:latin typeface="Calibri" pitchFamily="34" charset="0"/>
              </a:rPr>
              <a:t>LIS650	</a:t>
            </a:r>
            <a:r>
              <a:rPr lang="en-US" sz="4000">
                <a:solidFill>
                  <a:srgbClr val="E3EBF1"/>
                </a:solidFill>
                <a:latin typeface="Calibri" pitchFamily="34" charset="0"/>
              </a:rPr>
              <a:t>part</a:t>
            </a:r>
            <a:r>
              <a:rPr lang="ru-RU" sz="4000">
                <a:solidFill>
                  <a:srgbClr val="E3EBF1"/>
                </a:solidFill>
                <a:latin typeface="Calibri" pitchFamily="34" charset="0"/>
              </a:rPr>
              <a:t> 0</a:t>
            </a:r>
            <a:br>
              <a:rPr lang="ru-RU" sz="4000">
                <a:solidFill>
                  <a:srgbClr val="E3EBF1"/>
                </a:solidFill>
                <a:latin typeface="Calibri" pitchFamily="34" charset="0"/>
              </a:rPr>
            </a:br>
            <a:r>
              <a:rPr lang="ru-RU" sz="4000">
                <a:solidFill>
                  <a:srgbClr val="E3EBF1"/>
                </a:solidFill>
                <a:latin typeface="Calibri" pitchFamily="34" charset="0"/>
              </a:rPr>
              <a:t/>
            </a:r>
            <a:br>
              <a:rPr lang="ru-RU" sz="4000">
                <a:solidFill>
                  <a:srgbClr val="E3EBF1"/>
                </a:solidFill>
                <a:latin typeface="Calibri" pitchFamily="34" charset="0"/>
              </a:rPr>
            </a:br>
            <a:r>
              <a:rPr lang="ru-RU" sz="4000">
                <a:solidFill>
                  <a:srgbClr val="E3EBF1"/>
                </a:solidFill>
                <a:latin typeface="Calibri" pitchFamily="34" charset="0"/>
              </a:rPr>
              <a:t>Introduction to the</a:t>
            </a:r>
            <a:r>
              <a:rPr lang="en-US" sz="4000">
                <a:solidFill>
                  <a:srgbClr val="E3EBF1"/>
                </a:solidFill>
                <a:latin typeface="Calibri" pitchFamily="34" charset="0"/>
              </a:rPr>
              <a:t> course and to the World Wide Web</a:t>
            </a:r>
          </a:p>
        </p:txBody>
      </p:sp>
      <p:sp>
        <p:nvSpPr>
          <p:cNvPr id="15362" name="Text Box 2"/>
          <p:cNvSpPr txBox="1">
            <a:spLocks noChangeArrowheads="1"/>
          </p:cNvSpPr>
          <p:nvPr/>
        </p:nvSpPr>
        <p:spPr bwMode="auto">
          <a:xfrm>
            <a:off x="1371600" y="4648200"/>
            <a:ext cx="6400800" cy="1035050"/>
          </a:xfrm>
          <a:prstGeom prst="rect">
            <a:avLst/>
          </a:prstGeom>
          <a:noFill/>
          <a:ln w="9525">
            <a:noFill/>
            <a:round/>
            <a:headEnd/>
            <a:tailEnd/>
          </a:ln>
        </p:spPr>
        <p:txBody>
          <a:bodyPr lIns="90000" tIns="46800" rIns="90000" bIns="46800"/>
          <a:lstStyle/>
          <a:p>
            <a:pPr algn="ctr">
              <a:spcBef>
                <a:spcPts val="700"/>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GB" sz="2800">
                <a:solidFill>
                  <a:srgbClr val="FFFFFF"/>
                </a:solidFill>
                <a:latin typeface="Calibri" pitchFamily="34" charset="0"/>
              </a:rPr>
              <a:t>Thomas Krichel</a:t>
            </a:r>
          </a:p>
          <a:p>
            <a:pPr algn="ctr">
              <a:spcBef>
                <a:spcPts val="700"/>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GB" sz="2800">
                <a:solidFill>
                  <a:srgbClr val="FFFFFF"/>
                </a:solidFill>
                <a:latin typeface="Calibri" pitchFamily="34" charset="0"/>
              </a:rPr>
              <a:t>2011-02-03</a:t>
            </a:r>
          </a:p>
          <a:p>
            <a:pPr algn="ctr">
              <a:spcBef>
                <a:spcPts val="700"/>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endParaRPr lang="en-GB" sz="28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latin typeface="Calibri" pitchFamily="34" charset="0"/>
              </a:rPr>
              <a:t>teaching philosophy</a:t>
            </a:r>
          </a:p>
        </p:txBody>
      </p:sp>
      <p:sp>
        <p:nvSpPr>
          <p:cNvPr id="33794" name="Text Box 2"/>
          <p:cNvSpPr txBox="1">
            <a:spLocks noChangeArrowheads="1"/>
          </p:cNvSpPr>
          <p:nvPr/>
        </p:nvSpPr>
        <p:spPr bwMode="auto">
          <a:xfrm>
            <a:off x="457200" y="1600200"/>
            <a:ext cx="8229600" cy="4743450"/>
          </a:xfrm>
          <a:prstGeom prst="rect">
            <a:avLst/>
          </a:prstGeom>
          <a:noFill/>
          <a:ln w="9525">
            <a:noFill/>
            <a:round/>
            <a:headEnd/>
            <a:tailEnd/>
          </a:ln>
        </p:spPr>
        <p:txBody>
          <a:bodyPr lIns="90000" tIns="46800" rIns="90000" bIns="46800"/>
          <a:lstStyle/>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3200">
                <a:solidFill>
                  <a:srgbClr val="FFFFFF"/>
                </a:solidFill>
                <a:latin typeface="Calibri" pitchFamily="34" charset="0"/>
              </a:rPr>
              <a:t>Point and click on a computer software is not enough.</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3200">
                <a:solidFill>
                  <a:srgbClr val="FFFFFF"/>
                </a:solidFill>
                <a:latin typeface="Calibri" pitchFamily="34" charset="0"/>
              </a:rPr>
              <a:t>Avoid proprietary software.</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3200">
                <a:solidFill>
                  <a:srgbClr val="FFFFFF"/>
                </a:solidFill>
                <a:latin typeface="Calibri" pitchFamily="34" charset="0"/>
              </a:rPr>
              <a:t>Explain underlying principles.</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3200">
                <a:solidFill>
                  <a:srgbClr val="FFFFFF"/>
                </a:solidFill>
                <a:latin typeface="Calibri" pitchFamily="34" charset="0"/>
              </a:rPr>
              <a:t>Promote standards</a:t>
            </a:r>
          </a:p>
          <a:p>
            <a:pPr marL="731838" lvl="1" indent="-274638">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400">
                <a:solidFill>
                  <a:srgbClr val="FFFFFF"/>
                </a:solidFill>
                <a:latin typeface="Calibri" pitchFamily="34" charset="0"/>
              </a:rPr>
              <a:t>XHTML 1.0 strict</a:t>
            </a:r>
          </a:p>
          <a:p>
            <a:pPr marL="731838" lvl="1" indent="-274638">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400">
                <a:solidFill>
                  <a:srgbClr val="FFFFFF"/>
                </a:solidFill>
                <a:latin typeface="Calibri" pitchFamily="34" charset="0"/>
              </a:rPr>
              <a:t>CSS level 2.1</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3200">
                <a:solidFill>
                  <a:srgbClr val="FFFFFF"/>
                </a:solidFill>
                <a:latin typeface="Calibri" pitchFamily="34" charset="0"/>
              </a:rPr>
              <a:t>Provide a reasonable rigorous introduction to digital information.</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3" name="Text Box 1"/>
          <p:cNvSpPr txBox="1">
            <a:spLocks noChangeArrowheads="1"/>
          </p:cNvSpPr>
          <p:nvPr/>
        </p:nvSpPr>
        <p:spPr bwMode="auto">
          <a:xfrm>
            <a:off x="457200" y="274638"/>
            <a:ext cx="8224838" cy="1138237"/>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spot the difference</a:t>
            </a:r>
          </a:p>
        </p:txBody>
      </p:sp>
      <p:sp>
        <p:nvSpPr>
          <p:cNvPr id="218114" name="Text Box 2"/>
          <p:cNvSpPr txBox="1">
            <a:spLocks noChangeArrowheads="1"/>
          </p:cNvSpPr>
          <p:nvPr/>
        </p:nvSpPr>
        <p:spPr bwMode="auto">
          <a:xfrm>
            <a:off x="457200" y="1600200"/>
            <a:ext cx="8224838" cy="4521200"/>
          </a:xfrm>
          <a:prstGeom prst="rect">
            <a:avLst/>
          </a:prstGeom>
          <a:noFill/>
          <a:ln w="9525">
            <a:noFill/>
            <a:round/>
            <a:headEnd/>
            <a:tailEnd/>
          </a:ln>
        </p:spPr>
        <p:txBody>
          <a:bodyPr lIns="0" tIns="0" rIns="0" bIns="0"/>
          <a:lstStyle/>
          <a:p>
            <a:pPr marL="328613" indent="-317500">
              <a:lnSpc>
                <a:spcPct val="11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US" sz="2800">
                <a:solidFill>
                  <a:srgbClr val="FFFFFF"/>
                </a:solidFill>
                <a:latin typeface="Calibri" pitchFamily="34" charset="0"/>
              </a:rPr>
              <a:t>&lt;foo/&gt; is an empty element with the name “foo”.</a:t>
            </a:r>
          </a:p>
          <a:p>
            <a:pPr marL="328613" indent="-317500">
              <a:lnSpc>
                <a:spcPct val="11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US" sz="2800">
                <a:solidFill>
                  <a:srgbClr val="FFFFFF"/>
                </a:solidFill>
                <a:latin typeface="Calibri" pitchFamily="34" charset="0"/>
              </a:rPr>
              <a:t>&lt;/foo&gt; is the closing tag of a non-empty element with the name “foo”. It can only appear in the document if there is an opening tag &lt;foo&gt; somewhere ahead of it. </a:t>
            </a:r>
          </a:p>
          <a:p>
            <a:pPr marL="328613" indent="-317500">
              <a:lnSpc>
                <a:spcPct val="11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US" sz="2800">
                <a:solidFill>
                  <a:srgbClr val="FFFFFF"/>
                </a:solidFill>
                <a:latin typeface="Calibri" pitchFamily="34" charset="0"/>
              </a:rPr>
              <a:t>I know this notation is somewhat tricky. I can’t do anything about it.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1" name="Text Box 1"/>
          <p:cNvSpPr txBox="1">
            <a:spLocks noChangeArrowheads="1"/>
          </p:cNvSpPr>
          <p:nvPr/>
        </p:nvSpPr>
        <p:spPr bwMode="auto">
          <a:xfrm>
            <a:off x="457200" y="274638"/>
            <a:ext cx="8220075" cy="1133475"/>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element names</a:t>
            </a:r>
          </a:p>
        </p:txBody>
      </p:sp>
      <p:sp>
        <p:nvSpPr>
          <p:cNvPr id="220162" name="Text Box 2"/>
          <p:cNvSpPr txBox="1">
            <a:spLocks noChangeArrowheads="1"/>
          </p:cNvSpPr>
          <p:nvPr/>
        </p:nvSpPr>
        <p:spPr bwMode="auto">
          <a:xfrm>
            <a:off x="457200" y="1600200"/>
            <a:ext cx="8220075" cy="4516438"/>
          </a:xfrm>
          <a:prstGeom prst="rect">
            <a:avLst/>
          </a:prstGeom>
          <a:noFill/>
          <a:ln w="9525">
            <a:noFill/>
            <a:round/>
            <a:headEnd/>
            <a:tailEnd/>
          </a:ln>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The name of a element can start with any letter or with the underscore. After the starting character, the name may contain letters, numbers and underscores.</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The colon may also appear in an element name, but it has special significance. </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Element names start with "xml" are reserved for special purposes. You can not use them for your own purposes. </a:t>
            </a:r>
          </a:p>
          <a:p>
            <a:pPr marL="328613" indent="-317500">
              <a:lnSpc>
                <a:spcPct val="110000"/>
              </a:lnSpc>
              <a:spcBef>
                <a:spcPts val="700"/>
              </a:spcBef>
              <a:buClr>
                <a:srgbClr val="FFFFFF"/>
              </a:buClr>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8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09" name="Text Box 1"/>
          <p:cNvSpPr txBox="1">
            <a:spLocks noChangeArrowheads="1"/>
          </p:cNvSpPr>
          <p:nvPr/>
        </p:nvSpPr>
        <p:spPr bwMode="auto">
          <a:xfrm>
            <a:off x="381000" y="228600"/>
            <a:ext cx="8229600" cy="809625"/>
          </a:xfrm>
          <a:prstGeom prst="rect">
            <a:avLst/>
          </a:prstGeom>
          <a:noFill/>
          <a:ln w="9525">
            <a:noFill/>
            <a:round/>
            <a:headEnd/>
            <a:tailEnd/>
          </a:ln>
        </p:spPr>
        <p:txBody>
          <a:bodyPr lIns="0" tIns="0" rIns="0" bIns="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latin typeface="Calibri" pitchFamily="34" charset="0"/>
              </a:rPr>
              <a:t>element &amp; character data examples </a:t>
            </a:r>
          </a:p>
        </p:txBody>
      </p:sp>
      <p:sp>
        <p:nvSpPr>
          <p:cNvPr id="222210" name="Text Box 2"/>
          <p:cNvSpPr txBox="1">
            <a:spLocks noChangeArrowheads="1"/>
          </p:cNvSpPr>
          <p:nvPr/>
        </p:nvSpPr>
        <p:spPr bwMode="auto">
          <a:xfrm>
            <a:off x="457200" y="990600"/>
            <a:ext cx="8229600" cy="5508625"/>
          </a:xfrm>
          <a:prstGeom prst="rect">
            <a:avLst/>
          </a:prstGeom>
          <a:noFill/>
          <a:ln w="9525">
            <a:noFill/>
            <a:round/>
            <a:headEnd/>
            <a:tailEnd/>
          </a:ln>
        </p:spPr>
        <p:txBody>
          <a:bodyPr lIns="0" tIns="0" rIns="0" bIns="0"/>
          <a:lstStyle/>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latin typeface="Calibri" pitchFamily="34" charset="0"/>
              </a:rPr>
              <a:t>&lt;greeting&gt;bonjour&lt;/greeting&gt;</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latin typeface="Calibri" pitchFamily="34" charset="0"/>
              </a:rPr>
              <a:t>&lt;greeting&gt;здравствуйте&lt;/greeting&gt;</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latin typeface="Calibri" pitchFamily="34" charset="0"/>
              </a:rPr>
              <a:t>&lt;sentence&gt;She says &lt;greeting&gt;hello&lt;/greeting&gt; to you.&lt;/sentence&gt;</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latin typeface="Calibri" pitchFamily="34" charset="0"/>
              </a:rPr>
              <a:t>&lt;menu&gt;&lt;choice&gt;Bibbelsches Bohnesupp mit Quetschekuche&lt;/choice&gt; or  &lt;choice&gt; Dibbellabbes mit Abbeltratsch&lt;/choice&gt;&lt;/menu&gt;</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latin typeface="Calibri" pitchFamily="34" charset="0"/>
              </a:rPr>
              <a:t>&lt;examples&gt; &lt;example&gt;I koh Glos essa, und es duard ma ned wei.&lt;/example&gt;&lt;example&gt;Ja mogu esti staklo, i ne boli me. &lt;/example&gt; &lt;example&gt;Kristala jan dezaket, ez det minik ematen.&lt;/example&gt;&lt;/examples&gt;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7" name="Text Box 1"/>
          <p:cNvSpPr txBox="1">
            <a:spLocks noChangeArrowheads="1"/>
          </p:cNvSpPr>
          <p:nvPr/>
        </p:nvSpPr>
        <p:spPr bwMode="auto">
          <a:xfrm>
            <a:off x="457200" y="274638"/>
            <a:ext cx="8220075" cy="1133475"/>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whitespace</a:t>
            </a:r>
          </a:p>
        </p:txBody>
      </p:sp>
      <p:sp>
        <p:nvSpPr>
          <p:cNvPr id="224258" name="Text Box 2"/>
          <p:cNvSpPr txBox="1">
            <a:spLocks noChangeArrowheads="1"/>
          </p:cNvSpPr>
          <p:nvPr/>
        </p:nvSpPr>
        <p:spPr bwMode="auto">
          <a:xfrm>
            <a:off x="457200" y="1600200"/>
            <a:ext cx="8220075" cy="4516438"/>
          </a:xfrm>
          <a:prstGeom prst="rect">
            <a:avLst/>
          </a:prstGeom>
          <a:noFill/>
          <a:ln w="9525">
            <a:noFill/>
            <a:round/>
            <a:headEnd/>
            <a:tailEnd/>
          </a:ln>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The blank, the carriage return, the newline character and the tab character form a group of characters called the whitespace characters. </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Whitespace is one or more whitespace characters appearing next to each. </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A character node that only contains whitespace is a whitespace node.</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The treatment of whitespace nodes in XML documents can create some confusion. </a:t>
            </a:r>
          </a:p>
          <a:p>
            <a:pPr marL="328613" indent="-317500">
              <a:lnSpc>
                <a:spcPct val="110000"/>
              </a:lnSpc>
              <a:spcBef>
                <a:spcPts val="700"/>
              </a:spcBef>
              <a:buClr>
                <a:srgbClr val="FFFFFF"/>
              </a:buCl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5" name="Text Box 1"/>
          <p:cNvSpPr txBox="1">
            <a:spLocks noChangeArrowheads="1"/>
          </p:cNvSpPr>
          <p:nvPr/>
        </p:nvSpPr>
        <p:spPr bwMode="auto">
          <a:xfrm>
            <a:off x="457200" y="274638"/>
            <a:ext cx="8220075" cy="1133475"/>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whitespace </a:t>
            </a:r>
          </a:p>
        </p:txBody>
      </p:sp>
      <p:sp>
        <p:nvSpPr>
          <p:cNvPr id="108546" name="Text Box 2"/>
          <p:cNvSpPr txBox="1">
            <a:spLocks noChangeArrowheads="1"/>
          </p:cNvSpPr>
          <p:nvPr/>
        </p:nvSpPr>
        <p:spPr bwMode="auto">
          <a:xfrm>
            <a:off x="457200" y="1600200"/>
            <a:ext cx="8220075" cy="4516438"/>
          </a:xfrm>
          <a:prstGeom prst="rect">
            <a:avLst/>
          </a:prstGeom>
          <a:noFill/>
          <a:ln w="9525">
            <a:noFill/>
            <a:round/>
            <a:headEnd/>
            <a:tailEnd/>
          </a:ln>
          <a:effectLst/>
        </p:spPr>
        <p:txBody>
          <a:bodyPr lIns="0" tIns="0" rIns="0" bIns="0"/>
          <a:lstStyle/>
          <a:p>
            <a:pPr marL="328613" indent="-317500" fontAlgn="auto">
              <a:lnSpc>
                <a:spcPts val="2825"/>
              </a:lnSpc>
              <a:spcBef>
                <a:spcPts val="700"/>
              </a:spcBef>
              <a:spcAft>
                <a:spcPts val="0"/>
              </a:spcAft>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sz="2800" dirty="0">
                <a:solidFill>
                  <a:srgbClr val="FFFFFF"/>
                </a:solidFill>
                <a:latin typeface="+mn-lt"/>
              </a:rPr>
              <a:t>The example</a:t>
            </a:r>
          </a:p>
          <a:p>
            <a:pPr marL="328613" indent="-317500" fontAlgn="auto">
              <a:lnSpc>
                <a:spcPts val="2825"/>
              </a:lnSpc>
              <a:spcBef>
                <a:spcPts val="600"/>
              </a:spcBef>
              <a:spcAft>
                <a:spcPts val="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sz="2800" dirty="0">
                <a:solidFill>
                  <a:srgbClr val="FFFFFF"/>
                </a:solidFill>
                <a:latin typeface="+mn-lt"/>
              </a:rPr>
              <a:t>    &lt;note&gt;&lt;/note&gt;</a:t>
            </a:r>
          </a:p>
          <a:p>
            <a:pPr marL="525463" indent="-514350" fontAlgn="auto">
              <a:lnSpc>
                <a:spcPts val="2825"/>
              </a:lnSpc>
              <a:spcBef>
                <a:spcPts val="700"/>
              </a:spcBef>
              <a:spcAft>
                <a:spcPts val="0"/>
              </a:spcAft>
              <a:buClr>
                <a:srgbClr val="FFFFFF"/>
              </a:buCl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sz="2800" dirty="0">
                <a:solidFill>
                  <a:srgbClr val="FFFFFF"/>
                </a:solidFill>
                <a:latin typeface="+mn-lt"/>
              </a:rPr>
              <a:t>    contains one node.</a:t>
            </a:r>
          </a:p>
          <a:p>
            <a:pPr marL="328613" indent="-317500" fontAlgn="auto">
              <a:lnSpc>
                <a:spcPts val="2825"/>
              </a:lnSpc>
              <a:spcBef>
                <a:spcPts val="700"/>
              </a:spcBef>
              <a:spcAft>
                <a:spcPts val="0"/>
              </a:spcAft>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sz="2800" dirty="0">
                <a:solidFill>
                  <a:srgbClr val="FFFFFF"/>
                </a:solidFill>
                <a:latin typeface="+mn-lt"/>
              </a:rPr>
              <a:t>The examples</a:t>
            </a:r>
          </a:p>
          <a:p>
            <a:pPr marL="328613" indent="-317500" fontAlgn="auto">
              <a:lnSpc>
                <a:spcPts val="2825"/>
              </a:lnSpc>
              <a:spcBef>
                <a:spcPts val="600"/>
              </a:spcBef>
              <a:spcAft>
                <a:spcPts val="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sz="2800" dirty="0">
                <a:solidFill>
                  <a:srgbClr val="FFFFFF"/>
                </a:solidFill>
                <a:latin typeface="+mn-lt"/>
              </a:rPr>
              <a:t>     &lt;note&gt; &lt;/note&gt;</a:t>
            </a:r>
          </a:p>
          <a:p>
            <a:pPr marL="328613" indent="-317500" fontAlgn="auto">
              <a:lnSpc>
                <a:spcPts val="2825"/>
              </a:lnSpc>
              <a:spcBef>
                <a:spcPts val="700"/>
              </a:spcBef>
              <a:spcAft>
                <a:spcPts val="0"/>
              </a:spcAft>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sz="2800" dirty="0">
                <a:solidFill>
                  <a:srgbClr val="FFFFFF"/>
                </a:solidFill>
                <a:latin typeface="+mn-lt"/>
              </a:rPr>
              <a:t>and </a:t>
            </a:r>
          </a:p>
          <a:p>
            <a:pPr marL="328613" indent="-317500" fontAlgn="auto">
              <a:lnSpc>
                <a:spcPts val="2825"/>
              </a:lnSpc>
              <a:spcBef>
                <a:spcPts val="600"/>
              </a:spcBef>
              <a:spcAft>
                <a:spcPts val="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sz="2800" dirty="0">
                <a:solidFill>
                  <a:srgbClr val="FFFFFF"/>
                </a:solidFill>
                <a:latin typeface="+mn-lt"/>
              </a:rPr>
              <a:t>    &lt;note&gt;</a:t>
            </a:r>
          </a:p>
          <a:p>
            <a:pPr marL="328613" indent="-317500" fontAlgn="auto">
              <a:lnSpc>
                <a:spcPts val="2825"/>
              </a:lnSpc>
              <a:spcBef>
                <a:spcPts val="600"/>
              </a:spcBef>
              <a:spcAft>
                <a:spcPts val="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sz="2800" dirty="0">
                <a:solidFill>
                  <a:srgbClr val="FFFFFF"/>
                </a:solidFill>
                <a:latin typeface="+mn-lt"/>
              </a:rPr>
              <a:t>    &lt;/note&gt;</a:t>
            </a:r>
          </a:p>
          <a:p>
            <a:pPr marL="328613" indent="-317500" fontAlgn="auto">
              <a:lnSpc>
                <a:spcPts val="2825"/>
              </a:lnSpc>
              <a:spcBef>
                <a:spcPts val="700"/>
              </a:spcBef>
              <a:spcAft>
                <a:spcPts val="0"/>
              </a:spcAft>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sz="2800" dirty="0">
                <a:solidFill>
                  <a:srgbClr val="FFFFFF"/>
                </a:solidFill>
                <a:latin typeface="+mn-lt"/>
              </a:rPr>
              <a:t>contain two nodes each. But the character node has whitespace only.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3"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latin typeface="Calibri" pitchFamily="34" charset="0"/>
              </a:rPr>
              <a:t>node type: attributes</a:t>
            </a:r>
          </a:p>
        </p:txBody>
      </p:sp>
      <p:sp>
        <p:nvSpPr>
          <p:cNvPr id="228354" name="Text Box 2"/>
          <p:cNvSpPr txBox="1">
            <a:spLocks noChangeArrowheads="1"/>
          </p:cNvSpPr>
          <p:nvPr/>
        </p:nvSpPr>
        <p:spPr bwMode="auto">
          <a:xfrm>
            <a:off x="457200" y="1524000"/>
            <a:ext cx="8458200" cy="3941763"/>
          </a:xfrm>
          <a:prstGeom prst="rect">
            <a:avLst/>
          </a:prstGeom>
          <a:noFill/>
          <a:ln w="9525">
            <a:noFill/>
            <a:round/>
            <a:headEnd/>
            <a:tailEnd/>
          </a:ln>
        </p:spPr>
        <p:txBody>
          <a:bodyPr lIns="90000" tIns="46800" rIns="90000" bIns="46800"/>
          <a:lstStyle/>
          <a:p>
            <a:pPr marL="328613" indent="-317500">
              <a:lnSpc>
                <a:spcPct val="105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latin typeface="Calibri" pitchFamily="34" charset="0"/>
              </a:rPr>
              <a:t>Elements can have attributes. Here is an empty element with a</a:t>
            </a:r>
            <a:r>
              <a:rPr lang="en-US" sz="2800">
                <a:solidFill>
                  <a:srgbClr val="FFFFFF"/>
                </a:solidFill>
                <a:latin typeface="Calibri" pitchFamily="34" charset="0"/>
              </a:rPr>
              <a:t>n</a:t>
            </a:r>
            <a:r>
              <a:rPr lang="en-GB" sz="2800">
                <a:solidFill>
                  <a:srgbClr val="FFFFFF"/>
                </a:solidFill>
                <a:latin typeface="Calibri" pitchFamily="34" charset="0"/>
              </a:rPr>
              <a:t> attribute </a:t>
            </a:r>
          </a:p>
          <a:p>
            <a:pPr marL="328613" indent="-317500">
              <a:lnSpc>
                <a:spcPct val="105000"/>
              </a:lnSpc>
              <a:spcBef>
                <a:spcPts val="700"/>
              </a:spcBef>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latin typeface="Calibri" pitchFamily="34" charset="0"/>
              </a:rPr>
              <a:t>   &lt;</a:t>
            </a:r>
            <a:r>
              <a:rPr lang="en-GB" sz="2800" i="1">
                <a:solidFill>
                  <a:srgbClr val="FFFFFF"/>
                </a:solidFill>
                <a:latin typeface="Calibri" pitchFamily="34" charset="0"/>
              </a:rPr>
              <a:t>name attribute_name</a:t>
            </a:r>
            <a:r>
              <a:rPr lang="en-GB" sz="2800">
                <a:solidFill>
                  <a:srgbClr val="FFFFFF"/>
                </a:solidFill>
                <a:latin typeface="Calibri" pitchFamily="34" charset="0"/>
              </a:rPr>
              <a:t>="</a:t>
            </a:r>
            <a:r>
              <a:rPr lang="en-GB" sz="2800" i="1">
                <a:solidFill>
                  <a:srgbClr val="FFFFFF"/>
                </a:solidFill>
                <a:latin typeface="Calibri" pitchFamily="34" charset="0"/>
              </a:rPr>
              <a:t>attribute_value</a:t>
            </a:r>
            <a:r>
              <a:rPr lang="en-GB" sz="2800">
                <a:solidFill>
                  <a:srgbClr val="FFFFFF"/>
                </a:solidFill>
                <a:latin typeface="Calibri" pitchFamily="34" charset="0"/>
              </a:rPr>
              <a:t>"/&gt;</a:t>
            </a:r>
          </a:p>
          <a:p>
            <a:pPr marL="328613" indent="-317500">
              <a:lnSpc>
                <a:spcPct val="105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latin typeface="Calibri" pitchFamily="34" charset="0"/>
              </a:rPr>
              <a:t>Here </a:t>
            </a:r>
            <a:r>
              <a:rPr lang="en-GB" sz="2800" i="1">
                <a:solidFill>
                  <a:srgbClr val="FFFFFF"/>
                </a:solidFill>
                <a:latin typeface="Calibri" pitchFamily="34" charset="0"/>
              </a:rPr>
              <a:t>attribute_name </a:t>
            </a:r>
            <a:r>
              <a:rPr lang="en-GB" sz="2800">
                <a:solidFill>
                  <a:srgbClr val="FFFFFF"/>
                </a:solidFill>
                <a:latin typeface="Calibri" pitchFamily="34" charset="0"/>
              </a:rPr>
              <a:t>is an attribute name and</a:t>
            </a:r>
            <a:r>
              <a:rPr lang="en-GB" sz="2800" i="1">
                <a:solidFill>
                  <a:srgbClr val="FFFFFF"/>
                </a:solidFill>
                <a:latin typeface="Calibri" pitchFamily="34" charset="0"/>
              </a:rPr>
              <a:t> a</a:t>
            </a:r>
            <a:r>
              <a:rPr lang="en-US" sz="2800" i="1">
                <a:solidFill>
                  <a:srgbClr val="FFFFFF"/>
                </a:solidFill>
                <a:latin typeface="Calibri" pitchFamily="34" charset="0"/>
              </a:rPr>
              <a:t>ttribute_</a:t>
            </a:r>
            <a:r>
              <a:rPr lang="en-GB" sz="2800" i="1">
                <a:solidFill>
                  <a:srgbClr val="FFFFFF"/>
                </a:solidFill>
                <a:latin typeface="Calibri" pitchFamily="34" charset="0"/>
              </a:rPr>
              <a:t>value </a:t>
            </a:r>
            <a:r>
              <a:rPr lang="en-GB" sz="2800">
                <a:solidFill>
                  <a:srgbClr val="FFFFFF"/>
                </a:solidFill>
                <a:latin typeface="Calibri" pitchFamily="34" charset="0"/>
              </a:rPr>
              <a:t>is an attribute value. </a:t>
            </a:r>
          </a:p>
          <a:p>
            <a:pPr marL="328613" indent="-317500">
              <a:lnSpc>
                <a:spcPct val="105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latin typeface="Calibri" pitchFamily="34" charset="0"/>
              </a:rPr>
              <a:t>The element could have contents. Then it is written as &lt;</a:t>
            </a:r>
            <a:r>
              <a:rPr lang="en-GB" sz="2800" i="1">
                <a:solidFill>
                  <a:srgbClr val="FFFFFF"/>
                </a:solidFill>
                <a:latin typeface="Calibri" pitchFamily="34" charset="0"/>
              </a:rPr>
              <a:t>name attribute_name </a:t>
            </a:r>
            <a:r>
              <a:rPr lang="en-GB" sz="2800">
                <a:solidFill>
                  <a:srgbClr val="FFFFFF"/>
                </a:solidFill>
                <a:latin typeface="Calibri" pitchFamily="34" charset="0"/>
              </a:rPr>
              <a:t>= "</a:t>
            </a:r>
            <a:r>
              <a:rPr lang="en-GB" sz="2800" i="1">
                <a:solidFill>
                  <a:srgbClr val="FFFFFF"/>
                </a:solidFill>
                <a:latin typeface="Calibri" pitchFamily="34" charset="0"/>
              </a:rPr>
              <a:t>attribute_value</a:t>
            </a:r>
            <a:r>
              <a:rPr lang="en-GB" sz="2800">
                <a:solidFill>
                  <a:srgbClr val="FFFFFF"/>
                </a:solidFill>
                <a:latin typeface="Calibri" pitchFamily="34" charset="0"/>
              </a:rPr>
              <a:t>"&gt; </a:t>
            </a:r>
            <a:r>
              <a:rPr lang="en-GB" sz="2800" i="1">
                <a:solidFill>
                  <a:srgbClr val="FFFFFF"/>
                </a:solidFill>
                <a:latin typeface="Calibri" pitchFamily="34" charset="0"/>
              </a:rPr>
              <a:t>contents</a:t>
            </a:r>
            <a:r>
              <a:rPr lang="en-GB" sz="2800">
                <a:solidFill>
                  <a:srgbClr val="FFFFFF"/>
                </a:solidFill>
                <a:latin typeface="Calibri" pitchFamily="34" charset="0"/>
              </a:rPr>
              <a:t>&lt;/</a:t>
            </a:r>
            <a:r>
              <a:rPr lang="en-GB" sz="2800" i="1">
                <a:solidFill>
                  <a:srgbClr val="FFFFFF"/>
                </a:solidFill>
                <a:latin typeface="Calibri" pitchFamily="34" charset="0"/>
              </a:rPr>
              <a:t>name</a:t>
            </a:r>
            <a:r>
              <a:rPr lang="en-GB" sz="2800">
                <a:solidFill>
                  <a:srgbClr val="FFFFFF"/>
                </a:solidFill>
                <a:latin typeface="Calibri" pitchFamily="34" charset="0"/>
              </a:rPr>
              <a:t>&gt;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1" name="Text Box 1"/>
          <p:cNvSpPr txBox="1">
            <a:spLocks noChangeArrowheads="1"/>
          </p:cNvSpPr>
          <p:nvPr/>
        </p:nvSpPr>
        <p:spPr bwMode="auto">
          <a:xfrm>
            <a:off x="457200" y="274638"/>
            <a:ext cx="8220075" cy="1133475"/>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examples</a:t>
            </a:r>
          </a:p>
        </p:txBody>
      </p:sp>
      <p:sp>
        <p:nvSpPr>
          <p:cNvPr id="230402" name="Text Box 2"/>
          <p:cNvSpPr txBox="1">
            <a:spLocks noChangeArrowheads="1"/>
          </p:cNvSpPr>
          <p:nvPr/>
        </p:nvSpPr>
        <p:spPr bwMode="auto">
          <a:xfrm>
            <a:off x="228600" y="1600200"/>
            <a:ext cx="8610600" cy="4572000"/>
          </a:xfrm>
          <a:prstGeom prst="rect">
            <a:avLst/>
          </a:prstGeom>
          <a:noFill/>
          <a:ln w="9525">
            <a:noFill/>
            <a:round/>
            <a:headEnd/>
            <a:tailEnd/>
          </a:ln>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&lt;subject scheme="JEL"&gt;A4&lt;/subject&gt; </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&lt;postcode style="US ZIP"&gt;11372-2572&lt;/postcode&gt;</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&lt;postcode style="GB"&gt;GU1 4LF&lt;/postcode&gt;</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&lt;ddc code="634.9755"&gt;Cypresses&lt;/ddc&gt;</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&lt;ddc code="634.9756" explanation="Cedars"/&gt;   </a:t>
            </a:r>
          </a:p>
          <a:p>
            <a:pPr marL="328613" indent="-317500">
              <a:lnSpc>
                <a:spcPct val="110000"/>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800">
              <a:solidFill>
                <a:srgbClr val="FFFFFF"/>
              </a:solidFill>
              <a:latin typeface="Calibri" pitchFamily="34" charset="0"/>
            </a:endParaRPr>
          </a:p>
          <a:p>
            <a:pPr marL="328613" indent="-317500">
              <a:lnSpc>
                <a:spcPct val="110000"/>
              </a:lnSpc>
              <a:spcBef>
                <a:spcPts val="700"/>
              </a:spcBef>
              <a:buClr>
                <a:srgbClr val="FFFFFF"/>
              </a:buClr>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8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49" name="Text Box 1"/>
          <p:cNvSpPr txBox="1">
            <a:spLocks noChangeArrowheads="1"/>
          </p:cNvSpPr>
          <p:nvPr/>
        </p:nvSpPr>
        <p:spPr bwMode="auto">
          <a:xfrm>
            <a:off x="457200" y="493713"/>
            <a:ext cx="8229600" cy="703262"/>
          </a:xfrm>
          <a:prstGeom prst="rect">
            <a:avLst/>
          </a:prstGeom>
          <a:noFill/>
          <a:ln w="9525">
            <a:noFill/>
            <a:round/>
            <a:headEnd/>
            <a:tailEnd/>
          </a:ln>
        </p:spPr>
        <p:txBody>
          <a:bodyPr lIns="90000" tIns="46800" rIns="90000" bIns="4680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latin typeface="Calibri" pitchFamily="34" charset="0"/>
              </a:rPr>
              <a:t>several attributes</a:t>
            </a:r>
          </a:p>
        </p:txBody>
      </p:sp>
      <p:sp>
        <p:nvSpPr>
          <p:cNvPr id="232450" name="Text Box 2"/>
          <p:cNvSpPr txBox="1">
            <a:spLocks noChangeArrowheads="1"/>
          </p:cNvSpPr>
          <p:nvPr/>
        </p:nvSpPr>
        <p:spPr bwMode="auto">
          <a:xfrm>
            <a:off x="457200" y="1295400"/>
            <a:ext cx="8229600" cy="5373688"/>
          </a:xfrm>
          <a:prstGeom prst="rect">
            <a:avLst/>
          </a:prstGeom>
          <a:noFill/>
          <a:ln w="9525">
            <a:noFill/>
            <a:round/>
            <a:headEnd/>
            <a:tailEnd/>
          </a:ln>
        </p:spPr>
        <p:txBody>
          <a:bodyPr lIns="90000" tIns="46800" rIns="90000" bIns="46800"/>
          <a:lstStyle/>
          <a:p>
            <a:pPr marL="328613" indent="-317500">
              <a:lnSpc>
                <a:spcPct val="105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latin typeface="Calibri" pitchFamily="34" charset="0"/>
              </a:rPr>
              <a:t>Elements can have several attributes. Here is an element with two attributes</a:t>
            </a:r>
          </a:p>
          <a:p>
            <a:pPr marL="328613" indent="-317500">
              <a:lnSpc>
                <a:spcPct val="105000"/>
              </a:lnSpc>
              <a:spcBef>
                <a:spcPts val="700"/>
              </a:spcBef>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latin typeface="Calibri" pitchFamily="34" charset="0"/>
              </a:rPr>
              <a:t>   &lt;</a:t>
            </a:r>
            <a:r>
              <a:rPr lang="en-GB" sz="2800" i="1">
                <a:solidFill>
                  <a:srgbClr val="FFFFFF"/>
                </a:solidFill>
                <a:latin typeface="Calibri" pitchFamily="34" charset="0"/>
              </a:rPr>
              <a:t>name attribute_name_one</a:t>
            </a:r>
            <a:r>
              <a:rPr lang="en-GB" sz="2800">
                <a:solidFill>
                  <a:srgbClr val="FFFFFF"/>
                </a:solidFill>
                <a:latin typeface="Calibri" pitchFamily="34" charset="0"/>
              </a:rPr>
              <a:t>="</a:t>
            </a:r>
            <a:r>
              <a:rPr lang="en-GB" sz="2800" i="1">
                <a:solidFill>
                  <a:srgbClr val="FFFFFF"/>
                </a:solidFill>
                <a:latin typeface="Calibri" pitchFamily="34" charset="0"/>
              </a:rPr>
              <a:t>value_one</a:t>
            </a:r>
            <a:r>
              <a:rPr lang="en-GB" sz="2800">
                <a:solidFill>
                  <a:srgbClr val="FFFFFF"/>
                </a:solidFill>
                <a:latin typeface="Calibri" pitchFamily="34" charset="0"/>
              </a:rPr>
              <a:t>"</a:t>
            </a:r>
            <a:r>
              <a:rPr lang="en-GB" sz="2800" i="1">
                <a:solidFill>
                  <a:srgbClr val="FFFFFF"/>
                </a:solidFill>
                <a:latin typeface="Calibri" pitchFamily="34" charset="0"/>
              </a:rPr>
              <a:t> attribute_name_two=</a:t>
            </a:r>
            <a:r>
              <a:rPr lang="en-GB" sz="2800">
                <a:solidFill>
                  <a:srgbClr val="FFFFFF"/>
                </a:solidFill>
                <a:latin typeface="Calibri" pitchFamily="34" charset="0"/>
              </a:rPr>
              <a:t>"</a:t>
            </a:r>
            <a:r>
              <a:rPr lang="en-GB" sz="2800" i="1">
                <a:solidFill>
                  <a:srgbClr val="FFFFFF"/>
                </a:solidFill>
                <a:latin typeface="Calibri" pitchFamily="34" charset="0"/>
              </a:rPr>
              <a:t>value_two</a:t>
            </a:r>
            <a:r>
              <a:rPr lang="en-GB" sz="2800">
                <a:solidFill>
                  <a:srgbClr val="FFFFFF"/>
                </a:solidFill>
                <a:latin typeface="Calibri" pitchFamily="34" charset="0"/>
              </a:rPr>
              <a:t>"/&gt;</a:t>
            </a:r>
          </a:p>
          <a:p>
            <a:pPr marL="328613" indent="-317500">
              <a:lnSpc>
                <a:spcPct val="105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latin typeface="Calibri" pitchFamily="34" charset="0"/>
              </a:rPr>
              <a:t>Here </a:t>
            </a:r>
            <a:r>
              <a:rPr lang="en-GB" sz="2800" i="1">
                <a:solidFill>
                  <a:srgbClr val="FFFFFF"/>
                </a:solidFill>
                <a:latin typeface="Calibri" pitchFamily="34" charset="0"/>
              </a:rPr>
              <a:t>attribute_name_one </a:t>
            </a:r>
            <a:r>
              <a:rPr lang="en-GB" sz="2800">
                <a:solidFill>
                  <a:srgbClr val="FFFFFF"/>
                </a:solidFill>
                <a:latin typeface="Calibri" pitchFamily="34" charset="0"/>
              </a:rPr>
              <a:t>and </a:t>
            </a:r>
            <a:r>
              <a:rPr lang="en-GB" sz="2800" i="1">
                <a:solidFill>
                  <a:srgbClr val="FFFFFF"/>
                </a:solidFill>
                <a:latin typeface="Calibri" pitchFamily="34" charset="0"/>
              </a:rPr>
              <a:t>attribute_name_two </a:t>
            </a:r>
            <a:r>
              <a:rPr lang="en-GB" sz="2800">
                <a:solidFill>
                  <a:srgbClr val="FFFFFF"/>
                </a:solidFill>
                <a:latin typeface="Calibri" pitchFamily="34" charset="0"/>
              </a:rPr>
              <a:t>are attribute names and</a:t>
            </a:r>
            <a:r>
              <a:rPr lang="en-GB" sz="2800" i="1">
                <a:solidFill>
                  <a:srgbClr val="FFFFFF"/>
                </a:solidFill>
                <a:latin typeface="Calibri" pitchFamily="34" charset="0"/>
              </a:rPr>
              <a:t> value_one </a:t>
            </a:r>
            <a:r>
              <a:rPr lang="en-GB" sz="2800">
                <a:solidFill>
                  <a:srgbClr val="FFFFFF"/>
                </a:solidFill>
                <a:latin typeface="Calibri" pitchFamily="34" charset="0"/>
              </a:rPr>
              <a:t>and </a:t>
            </a:r>
            <a:r>
              <a:rPr lang="en-GB" sz="2800" i="1">
                <a:solidFill>
                  <a:srgbClr val="FFFFFF"/>
                </a:solidFill>
                <a:latin typeface="Calibri" pitchFamily="34" charset="0"/>
              </a:rPr>
              <a:t>value_two </a:t>
            </a:r>
            <a:r>
              <a:rPr lang="en-GB" sz="2800">
                <a:solidFill>
                  <a:srgbClr val="FFFFFF"/>
                </a:solidFill>
                <a:latin typeface="Calibri" pitchFamily="34" charset="0"/>
              </a:rPr>
              <a:t>are attribute values. The element itself is empty.</a:t>
            </a:r>
          </a:p>
          <a:p>
            <a:pPr marL="328613" indent="-317500">
              <a:lnSpc>
                <a:spcPct val="105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latin typeface="Calibri" pitchFamily="34" charset="0"/>
              </a:rPr>
              <a:t>Example: &lt;greeting language="fr" formal="no"&gt;bonjour&lt;/greeting&gt;</a:t>
            </a:r>
          </a:p>
          <a:p>
            <a:pPr marL="328613" indent="-317500">
              <a:lnSpc>
                <a:spcPct val="105000"/>
              </a:lnSpc>
              <a:spcBef>
                <a:spcPts val="700"/>
              </a:spcBef>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endParaRPr lang="en-GB" sz="28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7" name="Text Box 1"/>
          <p:cNvSpPr txBox="1">
            <a:spLocks noChangeArrowheads="1"/>
          </p:cNvSpPr>
          <p:nvPr/>
        </p:nvSpPr>
        <p:spPr bwMode="auto">
          <a:xfrm>
            <a:off x="457200" y="274638"/>
            <a:ext cx="8229600" cy="1143000"/>
          </a:xfrm>
          <a:prstGeom prst="rect">
            <a:avLst/>
          </a:prstGeom>
          <a:noFill/>
          <a:ln w="9525">
            <a:noFill/>
            <a:round/>
            <a:headEnd/>
            <a:tailEnd/>
          </a:ln>
        </p:spPr>
        <p:txBody>
          <a:bodyPr lIns="0" tIns="0" rIns="0" bIns="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whitespace around =</a:t>
            </a:r>
          </a:p>
        </p:txBody>
      </p:sp>
      <p:sp>
        <p:nvSpPr>
          <p:cNvPr id="234498" name="Text Box 2"/>
          <p:cNvSpPr txBox="1">
            <a:spLocks noChangeArrowheads="1"/>
          </p:cNvSpPr>
          <p:nvPr/>
        </p:nvSpPr>
        <p:spPr bwMode="auto">
          <a:xfrm>
            <a:off x="533400" y="1371600"/>
            <a:ext cx="8305800" cy="4448175"/>
          </a:xfrm>
          <a:prstGeom prst="rect">
            <a:avLst/>
          </a:prstGeom>
          <a:noFill/>
          <a:ln w="9525">
            <a:noFill/>
            <a:round/>
            <a:headEnd/>
            <a:tailEnd/>
          </a:ln>
        </p:spPr>
        <p:txBody>
          <a:bodyPr lIns="0" tIns="0" rIns="0" bIns="0"/>
          <a:lstStyle/>
          <a:p>
            <a:pPr marL="328613" indent="-317500">
              <a:lnSpc>
                <a:spcPct val="11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latin typeface="Calibri" pitchFamily="34" charset="0"/>
              </a:rPr>
              <a:t>Attribute names are separated from their values by the = sign. The equal sign can be surrounded by whitespace. Thus</a:t>
            </a:r>
          </a:p>
          <a:p>
            <a:pPr marL="785813" lvl="1" indent="-317500">
              <a:lnSpc>
                <a:spcPct val="11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latin typeface="Calibri" pitchFamily="34" charset="0"/>
              </a:rPr>
              <a:t>&lt;</a:t>
            </a:r>
            <a:r>
              <a:rPr lang="en-GB" sz="2800" i="1">
                <a:solidFill>
                  <a:srgbClr val="FFFFFF"/>
                </a:solidFill>
                <a:latin typeface="Calibri" pitchFamily="34" charset="0"/>
              </a:rPr>
              <a:t>element</a:t>
            </a:r>
            <a:r>
              <a:rPr lang="en-GB" sz="2800">
                <a:solidFill>
                  <a:srgbClr val="FFFFFF"/>
                </a:solidFill>
                <a:latin typeface="Calibri" pitchFamily="34" charset="0"/>
              </a:rPr>
              <a:t> </a:t>
            </a:r>
            <a:r>
              <a:rPr lang="en-GB" sz="2800" i="1">
                <a:solidFill>
                  <a:srgbClr val="FFFFFF"/>
                </a:solidFill>
                <a:latin typeface="Calibri" pitchFamily="34" charset="0"/>
              </a:rPr>
              <a:t>attribute_name</a:t>
            </a:r>
            <a:r>
              <a:rPr lang="en-GB" sz="2800">
                <a:solidFill>
                  <a:srgbClr val="FFFFFF"/>
                </a:solidFill>
                <a:latin typeface="Calibri" pitchFamily="34" charset="0"/>
              </a:rPr>
              <a:t>="</a:t>
            </a:r>
            <a:r>
              <a:rPr lang="en-GB" sz="2800" i="1">
                <a:solidFill>
                  <a:srgbClr val="FFFFFF"/>
                </a:solidFill>
                <a:latin typeface="Calibri" pitchFamily="34" charset="0"/>
              </a:rPr>
              <a:t>attribute_value</a:t>
            </a:r>
            <a:r>
              <a:rPr lang="en-GB" sz="2800">
                <a:solidFill>
                  <a:srgbClr val="FFFFFF"/>
                </a:solidFill>
                <a:latin typeface="Calibri" pitchFamily="34" charset="0"/>
              </a:rPr>
              <a:t>"</a:t>
            </a:r>
            <a:r>
              <a:rPr lang="en-GB" sz="2800" i="1">
                <a:solidFill>
                  <a:srgbClr val="FFFFFF"/>
                </a:solidFill>
                <a:latin typeface="Calibri" pitchFamily="34" charset="0"/>
              </a:rPr>
              <a:t>&gt;</a:t>
            </a:r>
          </a:p>
          <a:p>
            <a:pPr marL="785813" lvl="1" indent="-317500">
              <a:lnSpc>
                <a:spcPct val="11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latin typeface="Calibri" pitchFamily="34" charset="0"/>
              </a:rPr>
              <a:t>&lt;</a:t>
            </a:r>
            <a:r>
              <a:rPr lang="en-GB" sz="2800" i="1">
                <a:solidFill>
                  <a:srgbClr val="FFFFFF"/>
                </a:solidFill>
                <a:latin typeface="Calibri" pitchFamily="34" charset="0"/>
              </a:rPr>
              <a:t>element</a:t>
            </a:r>
            <a:r>
              <a:rPr lang="en-GB" sz="2800">
                <a:solidFill>
                  <a:srgbClr val="FFFFFF"/>
                </a:solidFill>
                <a:latin typeface="Calibri" pitchFamily="34" charset="0"/>
              </a:rPr>
              <a:t> </a:t>
            </a:r>
            <a:r>
              <a:rPr lang="en-GB" sz="2800" i="1">
                <a:solidFill>
                  <a:srgbClr val="FFFFFF"/>
                </a:solidFill>
                <a:latin typeface="Calibri" pitchFamily="34" charset="0"/>
              </a:rPr>
              <a:t>attribute_name </a:t>
            </a:r>
            <a:r>
              <a:rPr lang="en-GB" sz="2800">
                <a:solidFill>
                  <a:srgbClr val="FFFFFF"/>
                </a:solidFill>
                <a:latin typeface="Calibri" pitchFamily="34" charset="0"/>
              </a:rPr>
              <a:t>= "</a:t>
            </a:r>
            <a:r>
              <a:rPr lang="en-GB" sz="2800" i="1">
                <a:solidFill>
                  <a:srgbClr val="FFFFFF"/>
                </a:solidFill>
                <a:latin typeface="Calibri" pitchFamily="34" charset="0"/>
              </a:rPr>
              <a:t>attribute_value</a:t>
            </a:r>
            <a:r>
              <a:rPr lang="en-GB" sz="2800">
                <a:solidFill>
                  <a:srgbClr val="FFFFFF"/>
                </a:solidFill>
                <a:latin typeface="Calibri" pitchFamily="34" charset="0"/>
              </a:rPr>
              <a:t>"</a:t>
            </a:r>
            <a:r>
              <a:rPr lang="en-GB" sz="2800" i="1">
                <a:solidFill>
                  <a:srgbClr val="FFFFFF"/>
                </a:solidFill>
                <a:latin typeface="Calibri" pitchFamily="34" charset="0"/>
              </a:rPr>
              <a:t>&gt;</a:t>
            </a:r>
          </a:p>
          <a:p>
            <a:pPr marL="785813" lvl="1" indent="-317500">
              <a:lnSpc>
                <a:spcPct val="11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latin typeface="Calibri" pitchFamily="34" charset="0"/>
              </a:rPr>
              <a:t>&lt;</a:t>
            </a:r>
            <a:r>
              <a:rPr lang="en-GB" sz="2800" i="1">
                <a:solidFill>
                  <a:srgbClr val="FFFFFF"/>
                </a:solidFill>
                <a:latin typeface="Calibri" pitchFamily="34" charset="0"/>
              </a:rPr>
              <a:t>element</a:t>
            </a:r>
            <a:r>
              <a:rPr lang="en-GB" sz="2800">
                <a:solidFill>
                  <a:srgbClr val="FFFFFF"/>
                </a:solidFill>
                <a:latin typeface="Calibri" pitchFamily="34" charset="0"/>
              </a:rPr>
              <a:t> </a:t>
            </a:r>
            <a:r>
              <a:rPr lang="en-GB" sz="2800" i="1">
                <a:solidFill>
                  <a:srgbClr val="FFFFFF"/>
                </a:solidFill>
                <a:latin typeface="Calibri" pitchFamily="34" charset="0"/>
              </a:rPr>
              <a:t>attribute_name</a:t>
            </a:r>
            <a:r>
              <a:rPr lang="en-GB" sz="2800">
                <a:solidFill>
                  <a:srgbClr val="FFFFFF"/>
                </a:solidFill>
                <a:latin typeface="Calibri" pitchFamily="34" charset="0"/>
              </a:rPr>
              <a:t>=</a:t>
            </a:r>
          </a:p>
          <a:p>
            <a:pPr marL="328613" indent="-317500">
              <a:lnSpc>
                <a:spcPct val="110000"/>
              </a:lnSpc>
              <a:spcBef>
                <a:spcPts val="700"/>
              </a:spcBef>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latin typeface="Calibri" pitchFamily="34" charset="0"/>
              </a:rPr>
              <a:t>     "</a:t>
            </a:r>
            <a:r>
              <a:rPr lang="en-GB" sz="2800" i="1">
                <a:solidFill>
                  <a:srgbClr val="FFFFFF"/>
                </a:solidFill>
                <a:latin typeface="Calibri" pitchFamily="34" charset="0"/>
              </a:rPr>
              <a:t>attribute_value</a:t>
            </a:r>
            <a:r>
              <a:rPr lang="en-GB" sz="2800">
                <a:solidFill>
                  <a:srgbClr val="FFFFFF"/>
                </a:solidFill>
                <a:latin typeface="Calibri" pitchFamily="34" charset="0"/>
              </a:rPr>
              <a:t>"</a:t>
            </a:r>
            <a:r>
              <a:rPr lang="en-GB" sz="2800" i="1">
                <a:solidFill>
                  <a:srgbClr val="FFFFFF"/>
                </a:solidFill>
                <a:latin typeface="Calibri" pitchFamily="34" charset="0"/>
              </a:rPr>
              <a:t>&gt;</a:t>
            </a:r>
          </a:p>
          <a:p>
            <a:pPr marL="328613" indent="-317500">
              <a:lnSpc>
                <a:spcPct val="11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latin typeface="Calibri" pitchFamily="34" charset="0"/>
              </a:rPr>
              <a:t>are all equivalent.</a:t>
            </a:r>
          </a:p>
          <a:p>
            <a:pPr marL="328613" indent="-317500">
              <a:lnSpc>
                <a:spcPct val="11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latin typeface="Calibri" pitchFamily="34" charset="0"/>
              </a:rPr>
              <a:t>You must have whitespace around consecutive attributes.</a:t>
            </a:r>
          </a:p>
          <a:p>
            <a:pPr marL="785813" lvl="1" indent="-317500">
              <a:lnSpc>
                <a:spcPct val="110000"/>
              </a:lnSpc>
              <a:spcBef>
                <a:spcPts val="700"/>
              </a:spcBef>
              <a:buClr>
                <a:srgbClr val="FFFFFF"/>
              </a:buClr>
              <a:buFont typeface="Arial" charset="0"/>
              <a:buNone/>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endParaRPr lang="en-GB" sz="2800">
              <a:solidFill>
                <a:srgbClr val="FFFFFF"/>
              </a:solidFill>
              <a:latin typeface="Calibri" pitchFamily="34" charset="0"/>
            </a:endParaRPr>
          </a:p>
          <a:p>
            <a:pPr marL="785813" lvl="1" indent="-317500">
              <a:lnSpc>
                <a:spcPct val="110000"/>
              </a:lnSpc>
              <a:spcBef>
                <a:spcPts val="700"/>
              </a:spcBef>
              <a:buClr>
                <a:srgbClr val="FFFFFF"/>
              </a:buClr>
              <a:buFont typeface="Arial" charset="0"/>
              <a:buNone/>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endParaRPr lang="en-GB" sz="28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5" name="Text Box 1"/>
          <p:cNvSpPr txBox="1">
            <a:spLocks noChangeArrowheads="1"/>
          </p:cNvSpPr>
          <p:nvPr/>
        </p:nvSpPr>
        <p:spPr bwMode="auto">
          <a:xfrm>
            <a:off x="457200" y="274638"/>
            <a:ext cx="8220075" cy="1133475"/>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more on attributes</a:t>
            </a:r>
          </a:p>
        </p:txBody>
      </p:sp>
      <p:sp>
        <p:nvSpPr>
          <p:cNvPr id="236546" name="Text Box 2"/>
          <p:cNvSpPr txBox="1">
            <a:spLocks noChangeArrowheads="1"/>
          </p:cNvSpPr>
          <p:nvPr/>
        </p:nvSpPr>
        <p:spPr bwMode="auto">
          <a:xfrm>
            <a:off x="457200" y="1600200"/>
            <a:ext cx="8220075" cy="4516438"/>
          </a:xfrm>
          <a:prstGeom prst="rect">
            <a:avLst/>
          </a:prstGeom>
          <a:noFill/>
          <a:ln w="9525">
            <a:noFill/>
            <a:round/>
            <a:headEnd/>
            <a:tailEnd/>
          </a:ln>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800">
                <a:solidFill>
                  <a:srgbClr val="FFFFFF"/>
                </a:solidFill>
                <a:latin typeface="Calibri" pitchFamily="34" charset="0"/>
              </a:rPr>
              <a:t>Attribute values can be enclosed in single or double quotes. It does not matter. Double quotes are more common, so I suggest you use those.</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800">
                <a:solidFill>
                  <a:srgbClr val="FFFFFF"/>
                </a:solidFill>
                <a:latin typeface="Calibri" pitchFamily="34" charset="0"/>
              </a:rPr>
              <a:t>There can be no two attributes to the same element with the same names. So you can not have something like &lt;trafficlight color="red" color="green"/&gt;.</a:t>
            </a:r>
          </a:p>
          <a:p>
            <a:pPr marL="328613" indent="-317500">
              <a:lnSpc>
                <a:spcPts val="2825"/>
              </a:lnSpc>
              <a:spcBef>
                <a:spcPts val="700"/>
              </a:spcBef>
              <a:buClr>
                <a:srgbClr val="FFFFFF"/>
              </a:buClr>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sz="28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latin typeface="Calibri" pitchFamily="34" charset="0"/>
              </a:rPr>
              <a:t>passive websites</a:t>
            </a:r>
          </a:p>
        </p:txBody>
      </p:sp>
      <p:sp>
        <p:nvSpPr>
          <p:cNvPr id="35842" name="Text Box 2"/>
          <p:cNvSpPr txBox="1">
            <a:spLocks noChangeArrowheads="1"/>
          </p:cNvSpPr>
          <p:nvPr/>
        </p:nvSpPr>
        <p:spPr bwMode="auto">
          <a:xfrm>
            <a:off x="457200" y="1600200"/>
            <a:ext cx="8229600" cy="4635500"/>
          </a:xfrm>
          <a:prstGeom prst="rect">
            <a:avLst/>
          </a:prstGeom>
          <a:noFill/>
          <a:ln w="9525">
            <a:noFill/>
            <a:round/>
            <a:headEnd/>
            <a:tailEnd/>
          </a:ln>
        </p:spPr>
        <p:txBody>
          <a:bodyPr lIns="90000" tIns="46800" rIns="90000" bIns="46800"/>
          <a:lstStyle/>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3200">
                <a:solidFill>
                  <a:srgbClr val="FFFFFF"/>
                </a:solidFill>
                <a:latin typeface="Calibri" pitchFamily="34" charset="0"/>
              </a:rPr>
              <a:t>The term “passive web site” has been coined by yours truly.</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3200">
                <a:solidFill>
                  <a:srgbClr val="FFFFFF"/>
                </a:solidFill>
                <a:latin typeface="Calibri" pitchFamily="34" charset="0"/>
              </a:rPr>
              <a:t>Such a web site </a:t>
            </a:r>
          </a:p>
          <a:p>
            <a:pPr marL="731838" lvl="1" indent="-274638">
              <a:lnSpc>
                <a:spcPct val="108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a:solidFill>
                  <a:srgbClr val="FFFFFF"/>
                </a:solidFill>
                <a:latin typeface="Calibri" pitchFamily="34" charset="0"/>
              </a:rPr>
              <a:t>Remains the same whatever the user does with it.</a:t>
            </a:r>
          </a:p>
          <a:p>
            <a:pPr marL="731838" lvl="1" indent="-274638">
              <a:lnSpc>
                <a:spcPct val="108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a:solidFill>
                  <a:srgbClr val="FFFFFF"/>
                </a:solidFill>
                <a:latin typeface="Calibri" pitchFamily="34" charset="0"/>
              </a:rPr>
              <a:t>There is no customization for different users or times. </a:t>
            </a:r>
          </a:p>
          <a:p>
            <a:pPr marL="731838" lvl="1" indent="-274638">
              <a:lnSpc>
                <a:spcPct val="108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a:solidFill>
                  <a:srgbClr val="FFFFFF"/>
                </a:solidFill>
                <a:latin typeface="Calibri" pitchFamily="34" charset="0"/>
              </a:rPr>
              <a:t>Interactivity is limited to moving between pages in the site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3" name="Text Box 1"/>
          <p:cNvSpPr txBox="1">
            <a:spLocks noChangeArrowheads="1"/>
          </p:cNvSpPr>
          <p:nvPr/>
        </p:nvSpPr>
        <p:spPr bwMode="auto">
          <a:xfrm>
            <a:off x="457200" y="274638"/>
            <a:ext cx="8226425" cy="1139825"/>
          </a:xfrm>
          <a:prstGeom prst="rect">
            <a:avLst/>
          </a:prstGeom>
          <a:noFill/>
          <a:ln w="9525">
            <a:noFill/>
            <a:round/>
            <a:headEnd/>
            <a:tailEnd/>
          </a:ln>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latin typeface="Calibri" pitchFamily="34" charset="0"/>
              </a:rPr>
              <a:t>more on attributes</a:t>
            </a:r>
          </a:p>
        </p:txBody>
      </p:sp>
      <p:sp>
        <p:nvSpPr>
          <p:cNvPr id="238594" name="Text Box 2"/>
          <p:cNvSpPr txBox="1">
            <a:spLocks noChangeArrowheads="1"/>
          </p:cNvSpPr>
          <p:nvPr/>
        </p:nvSpPr>
        <p:spPr bwMode="auto">
          <a:xfrm>
            <a:off x="457200" y="1219200"/>
            <a:ext cx="8226425" cy="5391150"/>
          </a:xfrm>
          <a:prstGeom prst="rect">
            <a:avLst/>
          </a:prstGeom>
          <a:noFill/>
          <a:ln w="9525">
            <a:noFill/>
            <a:round/>
            <a:headEnd/>
            <a:tailEnd/>
          </a:ln>
        </p:spPr>
        <p:txBody>
          <a:bodyPr lIns="0" tIns="0" rIns="0" bIns="0"/>
          <a:lstStyle/>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latin typeface="Calibri" pitchFamily="34" charset="0"/>
              </a:rPr>
              <a:t>Attribute values are simple strings. You can not have an element inside an attribute value. Thus you can not write, for example &lt;meal type="&lt;cookie/&gt;"&gt;chocolate&lt;/meal&gt; </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latin typeface="Calibri" pitchFamily="34" charset="0"/>
              </a:rPr>
              <a:t>An attribute must have a value, e.g. you can not write &lt;result abstract&gt;... &lt;/result&gt;. </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latin typeface="Calibri" pitchFamily="34" charset="0"/>
              </a:rPr>
              <a:t>The value may be empty like in &lt;result abstract=''&gt;...&lt;/result&gt; or &lt;result abstract=""&gt;... &lt;/result&gt;.</a:t>
            </a:r>
          </a:p>
          <a:p>
            <a:pPr marL="328613" indent="-317500">
              <a:spcBef>
                <a:spcPts val="700"/>
              </a:spcBef>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endParaRPr lang="en-GB" sz="28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1" name="Text Box 1"/>
          <p:cNvSpPr txBox="1">
            <a:spLocks noChangeArrowheads="1"/>
          </p:cNvSpPr>
          <p:nvPr/>
        </p:nvSpPr>
        <p:spPr bwMode="auto">
          <a:xfrm>
            <a:off x="457200" y="274638"/>
            <a:ext cx="8229600" cy="1143000"/>
          </a:xfrm>
          <a:prstGeom prst="rect">
            <a:avLst/>
          </a:prstGeom>
          <a:noFill/>
          <a:ln w="9525">
            <a:noFill/>
            <a:round/>
            <a:headEnd/>
            <a:tailEnd/>
          </a:ln>
        </p:spPr>
        <p:txBody>
          <a:bodyPr lIns="0" tIns="0" rIns="0" bIns="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another</a:t>
            </a:r>
            <a:r>
              <a:rPr lang="ru-RU" sz="4000">
                <a:solidFill>
                  <a:srgbClr val="E3EBF1"/>
                </a:solidFill>
                <a:latin typeface="Calibri" pitchFamily="34" charset="0"/>
              </a:rPr>
              <a:t> example</a:t>
            </a:r>
          </a:p>
        </p:txBody>
      </p:sp>
      <p:sp>
        <p:nvSpPr>
          <p:cNvPr id="240642" name="Text Box 2"/>
          <p:cNvSpPr txBox="1">
            <a:spLocks noChangeArrowheads="1"/>
          </p:cNvSpPr>
          <p:nvPr/>
        </p:nvSpPr>
        <p:spPr bwMode="auto">
          <a:xfrm>
            <a:off x="457200" y="1600200"/>
            <a:ext cx="8229600" cy="4298950"/>
          </a:xfrm>
          <a:prstGeom prst="rect">
            <a:avLst/>
          </a:prstGeom>
          <a:noFill/>
          <a:ln w="9525">
            <a:noFill/>
            <a:round/>
            <a:headEnd/>
            <a:tailEnd/>
          </a:ln>
        </p:spPr>
        <p:txBody>
          <a:bodyPr lIns="0" tIns="0" rIns="0" bIns="0"/>
          <a:lstStyle/>
          <a:p>
            <a:pPr>
              <a:spcBef>
                <a:spcPts val="700"/>
              </a:spcBef>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GB" sz="3200">
                <a:solidFill>
                  <a:srgbClr val="FFFFFF"/>
                </a:solidFill>
                <a:latin typeface="Calibri" pitchFamily="34" charset="0"/>
              </a:rPr>
              <a:t>&lt;poet born="1799" died="1837"&gt;</a:t>
            </a:r>
          </a:p>
          <a:p>
            <a:pPr>
              <a:spcBef>
                <a:spcPts val="700"/>
              </a:spcBef>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GB" sz="3200">
                <a:solidFill>
                  <a:srgbClr val="FFFFFF"/>
                </a:solidFill>
                <a:latin typeface="Calibri" pitchFamily="34" charset="0"/>
              </a:rPr>
              <a:t>  &lt;name lang="ru"&gt;Александр Сергеевич Пушкин&lt;/name&gt; </a:t>
            </a:r>
          </a:p>
          <a:p>
            <a:pPr>
              <a:spcBef>
                <a:spcPts val="700"/>
              </a:spcBef>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GB" sz="3200">
                <a:solidFill>
                  <a:srgbClr val="FFFFFF"/>
                </a:solidFill>
                <a:latin typeface="Calibri" pitchFamily="34" charset="0"/>
              </a:rPr>
              <a:t>   &lt;name  lang="en"&gt;Alexander S. Pushkin&lt;/name&gt;</a:t>
            </a:r>
          </a:p>
          <a:p>
            <a:pPr>
              <a:spcBef>
                <a:spcPts val="700"/>
              </a:spcBef>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GB" sz="3200">
                <a:solidFill>
                  <a:srgbClr val="FFFFFF"/>
                </a:solidFill>
                <a:latin typeface="Calibri" pitchFamily="34" charset="0"/>
              </a:rPr>
              <a:t>   &lt;name lang="fr"&gt;Alexandre Pouchkine&lt;/name&gt;</a:t>
            </a:r>
          </a:p>
          <a:p>
            <a:pPr>
              <a:spcBef>
                <a:spcPts val="700"/>
              </a:spcBef>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GB" sz="3200">
                <a:solidFill>
                  <a:srgbClr val="FFFFFF"/>
                </a:solidFill>
                <a:latin typeface="Calibri" pitchFamily="34" charset="0"/>
              </a:rPr>
              <a:t>&lt;/poet&gt;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89"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latin typeface="Calibri" pitchFamily="34" charset="0"/>
              </a:rPr>
              <a:t>node type: comments</a:t>
            </a:r>
          </a:p>
        </p:txBody>
      </p:sp>
      <p:sp>
        <p:nvSpPr>
          <p:cNvPr id="242690" name="Text Box 2"/>
          <p:cNvSpPr txBox="1">
            <a:spLocks noChangeArrowheads="1"/>
          </p:cNvSpPr>
          <p:nvPr/>
        </p:nvSpPr>
        <p:spPr bwMode="auto">
          <a:xfrm>
            <a:off x="457200" y="1600200"/>
            <a:ext cx="8229600" cy="4041775"/>
          </a:xfrm>
          <a:prstGeom prst="rect">
            <a:avLst/>
          </a:prstGeom>
          <a:noFill/>
          <a:ln w="9525">
            <a:noFill/>
            <a:round/>
            <a:headEnd/>
            <a:tailEnd/>
          </a:ln>
        </p:spPr>
        <p:txBody>
          <a:bodyPr lIns="90000" tIns="46800" rIns="90000" bIns="46800"/>
          <a:lstStyle/>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a:solidFill>
                  <a:srgbClr val="FFFFFF"/>
                </a:solidFill>
                <a:latin typeface="Calibri" pitchFamily="34" charset="0"/>
              </a:rPr>
              <a:t>In an XML document, you can make comments about your code. These are notes to yourself. </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a:solidFill>
                  <a:srgbClr val="FFFFFF"/>
                </a:solidFill>
                <a:latin typeface="Calibri" pitchFamily="34" charset="0"/>
              </a:rPr>
              <a:t>Comments start with &lt;!--</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a:solidFill>
                  <a:srgbClr val="FFFFFF"/>
                </a:solidFill>
                <a:latin typeface="Calibri" pitchFamily="34" charset="0"/>
              </a:rPr>
              <a:t>Comments end with --&gt;</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a:solidFill>
                  <a:srgbClr val="FFFFFF"/>
                </a:solidFill>
                <a:latin typeface="Calibri" pitchFamily="34" charset="0"/>
              </a:rPr>
              <a:t>Comments can not be nested.</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a:solidFill>
                  <a:srgbClr val="FFFFFF"/>
                </a:solidFill>
                <a:latin typeface="Calibri" pitchFamily="34" charset="0"/>
              </a:rPr>
              <a:t>Can appear pretty much anywhere. </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a:solidFill>
                  <a:srgbClr val="FFFFFF"/>
                </a:solidFill>
                <a:latin typeface="Calibri" pitchFamily="34" charset="0"/>
              </a:rPr>
              <a:t>They can enclose elements.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7" name="Text Box 1"/>
          <p:cNvSpPr txBox="1">
            <a:spLocks noChangeArrowheads="1"/>
          </p:cNvSpPr>
          <p:nvPr/>
        </p:nvSpPr>
        <p:spPr bwMode="auto">
          <a:xfrm>
            <a:off x="457200" y="274638"/>
            <a:ext cx="8220075" cy="1133475"/>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comment examples</a:t>
            </a:r>
          </a:p>
        </p:txBody>
      </p:sp>
      <p:sp>
        <p:nvSpPr>
          <p:cNvPr id="244738" name="Text Box 2"/>
          <p:cNvSpPr txBox="1">
            <a:spLocks noChangeArrowheads="1"/>
          </p:cNvSpPr>
          <p:nvPr/>
        </p:nvSpPr>
        <p:spPr bwMode="auto">
          <a:xfrm>
            <a:off x="457200" y="1600200"/>
            <a:ext cx="8220075" cy="4516438"/>
          </a:xfrm>
          <a:prstGeom prst="rect">
            <a:avLst/>
          </a:prstGeom>
          <a:noFill/>
          <a:ln w="9525">
            <a:noFill/>
            <a:round/>
            <a:headEnd/>
            <a:tailEnd/>
          </a:ln>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&lt;!-- this is a comment --&gt;</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&lt;!-- &lt;span&gt; this is a comment too, it contains an element &lt;/span&gt;  --&gt;</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&lt;!-- &lt;!-- this is a bad example of a nested comment --&gt; --&gt; </a:t>
            </a:r>
          </a:p>
          <a:p>
            <a:pPr marL="328613" indent="-317500">
              <a:lnSpc>
                <a:spcPct val="110000"/>
              </a:lnSpc>
              <a:spcBef>
                <a:spcPts val="700"/>
              </a:spcBef>
              <a:buClr>
                <a:srgbClr val="FFFFFF"/>
              </a:buClr>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800">
              <a:solidFill>
                <a:srgbClr val="FFFFFF"/>
              </a:solidFill>
              <a:latin typeface="Calibri" pitchFamily="34" charset="0"/>
            </a:endParaRPr>
          </a:p>
          <a:p>
            <a:pPr marL="328613" indent="-317500">
              <a:lnSpc>
                <a:spcPct val="110000"/>
              </a:lnSpc>
              <a:spcBef>
                <a:spcPts val="700"/>
              </a:spcBef>
              <a:buClr>
                <a:srgbClr val="FFFFFF"/>
              </a:buClr>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8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5" name="Text Box 1"/>
          <p:cNvSpPr txBox="1">
            <a:spLocks noChangeArrowheads="1"/>
          </p:cNvSpPr>
          <p:nvPr/>
        </p:nvSpPr>
        <p:spPr bwMode="auto">
          <a:xfrm>
            <a:off x="457200" y="230188"/>
            <a:ext cx="8229600" cy="1235075"/>
          </a:xfrm>
          <a:prstGeom prst="rect">
            <a:avLst/>
          </a:prstGeom>
          <a:noFill/>
          <a:ln w="9525">
            <a:noFill/>
            <a:round/>
            <a:headEnd/>
            <a:tailEnd/>
          </a:ln>
        </p:spPr>
        <p:txBody>
          <a:bodyPr lIns="0" tIns="0" rIns="0" bIns="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3600">
                <a:solidFill>
                  <a:srgbClr val="E3EBF1"/>
                </a:solidFill>
                <a:latin typeface="Calibri" pitchFamily="34" charset="0"/>
              </a:rPr>
              <a:t>node type: DTD declaration</a:t>
            </a:r>
          </a:p>
        </p:txBody>
      </p:sp>
      <p:sp>
        <p:nvSpPr>
          <p:cNvPr id="246786" name="Text Box 2"/>
          <p:cNvSpPr txBox="1">
            <a:spLocks noChangeArrowheads="1"/>
          </p:cNvSpPr>
          <p:nvPr/>
        </p:nvSpPr>
        <p:spPr bwMode="auto">
          <a:xfrm>
            <a:off x="457200" y="1600200"/>
            <a:ext cx="8229600" cy="4783138"/>
          </a:xfrm>
          <a:prstGeom prst="rect">
            <a:avLst/>
          </a:prstGeom>
          <a:noFill/>
          <a:ln w="9525">
            <a:noFill/>
            <a:round/>
            <a:headEnd/>
            <a:tailEnd/>
          </a:ln>
        </p:spPr>
        <p:txBody>
          <a:bodyPr lIns="0" tIns="0" rIns="0" bIns="0"/>
          <a:lstStyle/>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a:solidFill>
                  <a:srgbClr val="FFFFFF"/>
                </a:solidFill>
                <a:latin typeface="Calibri" pitchFamily="34" charset="0"/>
              </a:rPr>
              <a:t>XML documents, like any SGML documents, accept document type declarations. </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a:solidFill>
                  <a:srgbClr val="FFFFFF"/>
                </a:solidFill>
                <a:latin typeface="Calibri" pitchFamily="34" charset="0"/>
              </a:rPr>
              <a:t>A document type declaration tells us something about the vocabulary of elements and attributes used in the document.</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a:solidFill>
                  <a:srgbClr val="FFFFFF"/>
                </a:solidFill>
                <a:latin typeface="Calibri" pitchFamily="34" charset="0"/>
              </a:rPr>
              <a:t>It should appear at the very top on an XML document. </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a:solidFill>
                  <a:srgbClr val="FFFFFF"/>
                </a:solidFill>
                <a:latin typeface="Calibri" pitchFamily="34" charset="0"/>
              </a:rPr>
              <a:t>It takes the form &lt;!DOCTYPE </a:t>
            </a:r>
            <a:r>
              <a:rPr lang="ru-RU" sz="2800" i="1">
                <a:solidFill>
                  <a:srgbClr val="FFFFFF"/>
                </a:solidFill>
                <a:latin typeface="Calibri" pitchFamily="34" charset="0"/>
              </a:rPr>
              <a:t>gobbledygook</a:t>
            </a:r>
            <a:r>
              <a:rPr lang="ru-RU" sz="2800">
                <a:solidFill>
                  <a:srgbClr val="FFFFFF"/>
                </a:solidFill>
                <a:latin typeface="Calibri" pitchFamily="34" charset="0"/>
              </a:rPr>
              <a:t> &gt;</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a:solidFill>
                  <a:srgbClr val="FFFFFF"/>
                </a:solidFill>
                <a:latin typeface="Calibri" pitchFamily="34" charset="0"/>
              </a:rPr>
              <a:t>We will come back to the document type declaration later.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3" name="Text Box 1"/>
          <p:cNvSpPr txBox="1">
            <a:spLocks noChangeArrowheads="1"/>
          </p:cNvSpPr>
          <p:nvPr/>
        </p:nvSpPr>
        <p:spPr bwMode="auto">
          <a:xfrm>
            <a:off x="457200" y="274638"/>
            <a:ext cx="8229600" cy="1143000"/>
          </a:xfrm>
          <a:prstGeom prst="rect">
            <a:avLst/>
          </a:prstGeom>
          <a:noFill/>
          <a:ln w="9525">
            <a:noFill/>
            <a:round/>
            <a:headEnd/>
            <a:tailEnd/>
          </a:ln>
        </p:spPr>
        <p:txBody>
          <a:bodyPr lIns="0" tIns="0" rIns="0" bIns="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latin typeface="Calibri" pitchFamily="34" charset="0"/>
              </a:rPr>
              <a:t>XML document</a:t>
            </a:r>
          </a:p>
        </p:txBody>
      </p:sp>
      <p:sp>
        <p:nvSpPr>
          <p:cNvPr id="248834" name="Text Box 2"/>
          <p:cNvSpPr txBox="1">
            <a:spLocks noChangeArrowheads="1"/>
          </p:cNvSpPr>
          <p:nvPr/>
        </p:nvSpPr>
        <p:spPr bwMode="auto">
          <a:xfrm>
            <a:off x="457200" y="1600200"/>
            <a:ext cx="8229600" cy="4525963"/>
          </a:xfrm>
          <a:prstGeom prst="rect">
            <a:avLst/>
          </a:prstGeom>
          <a:noFill/>
          <a:ln w="9525">
            <a:noFill/>
            <a:round/>
            <a:headEnd/>
            <a:tailEnd/>
          </a:ln>
        </p:spPr>
        <p:txBody>
          <a:bodyPr lIns="0" tIns="0" rIns="0" bIns="0"/>
          <a:lstStyle/>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a:solidFill>
                  <a:srgbClr val="FFFFFF"/>
                </a:solidFill>
                <a:latin typeface="Calibri" pitchFamily="34" charset="0"/>
              </a:rPr>
              <a:t>An XML document is a piece of data that is written in XML. </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a:solidFill>
                  <a:srgbClr val="FFFFFF"/>
                </a:solidFill>
                <a:latin typeface="Calibri" pitchFamily="34" charset="0"/>
              </a:rPr>
              <a:t>But sometimes the author of a document makes a mistake, and, in fact the XML is wrong in some ways.</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a:solidFill>
                  <a:srgbClr val="FFFFFF"/>
                </a:solidFill>
                <a:latin typeface="Calibri" pitchFamily="34" charset="0"/>
              </a:rPr>
              <a:t>If there is no mistake, the document is called well-formed.</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a:solidFill>
                  <a:srgbClr val="FFFFFF"/>
                </a:solidFill>
                <a:latin typeface="Calibri" pitchFamily="34" charset="0"/>
              </a:rPr>
              <a:t>If a document is not well-formed, it really is not an XML document.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1" name="Text Box 1"/>
          <p:cNvSpPr txBox="1">
            <a:spLocks noChangeArrowheads="1"/>
          </p:cNvSpPr>
          <p:nvPr/>
        </p:nvSpPr>
        <p:spPr bwMode="auto">
          <a:xfrm>
            <a:off x="457200" y="274638"/>
            <a:ext cx="8229600" cy="1143000"/>
          </a:xfrm>
          <a:prstGeom prst="rect">
            <a:avLst/>
          </a:prstGeom>
          <a:noFill/>
          <a:ln w="9525">
            <a:noFill/>
            <a:round/>
            <a:headEnd/>
            <a:tailEnd/>
          </a:ln>
        </p:spPr>
        <p:txBody>
          <a:bodyPr lIns="0" tIns="0" rIns="0" bIns="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4000">
                <a:solidFill>
                  <a:srgbClr val="E3EBF1"/>
                </a:solidFill>
                <a:latin typeface="Calibri" pitchFamily="34" charset="0"/>
              </a:rPr>
              <a:t>some rules for well-formedness </a:t>
            </a:r>
          </a:p>
        </p:txBody>
      </p:sp>
      <p:sp>
        <p:nvSpPr>
          <p:cNvPr id="250882" name="Text Box 2"/>
          <p:cNvSpPr txBox="1">
            <a:spLocks noChangeArrowheads="1"/>
          </p:cNvSpPr>
          <p:nvPr/>
        </p:nvSpPr>
        <p:spPr bwMode="auto">
          <a:xfrm>
            <a:off x="457200" y="1524000"/>
            <a:ext cx="8229600" cy="4560888"/>
          </a:xfrm>
          <a:prstGeom prst="rect">
            <a:avLst/>
          </a:prstGeom>
          <a:noFill/>
          <a:ln w="9525">
            <a:noFill/>
            <a:round/>
            <a:headEnd/>
            <a:tailEnd/>
          </a:ln>
        </p:spPr>
        <p:txBody>
          <a:bodyPr lIns="0" tIns="0" rIns="0" bIns="0"/>
          <a:lstStyle/>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3200">
                <a:solidFill>
                  <a:srgbClr val="FFFFFF"/>
                </a:solidFill>
                <a:latin typeface="Calibri" pitchFamily="34" charset="0"/>
              </a:rPr>
              <a:t>All elements must be properly nested. You can only close the outer element after all inner elements are closed. Examples</a:t>
            </a:r>
          </a:p>
          <a:p>
            <a:pPr marL="731838" lvl="1" indent="-274638">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400">
                <a:solidFill>
                  <a:srgbClr val="FFFFFF"/>
                </a:solidFill>
                <a:latin typeface="Calibri" pitchFamily="34" charset="0"/>
              </a:rPr>
              <a:t>&lt;a&gt;&lt;b&gt;&lt;/a&gt;&lt;/b&gt; not well-formed</a:t>
            </a:r>
          </a:p>
          <a:p>
            <a:pPr marL="731838" lvl="1" indent="-274638">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400">
                <a:solidFill>
                  <a:srgbClr val="FFFFFF"/>
                </a:solidFill>
                <a:latin typeface="Calibri" pitchFamily="34" charset="0"/>
              </a:rPr>
              <a:t>&lt;a&gt;&lt;b&gt;&lt;/b&gt;&lt;/a&gt; well formed</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3200">
                <a:solidFill>
                  <a:srgbClr val="FFFFFF"/>
                </a:solidFill>
                <a:latin typeface="Calibri" pitchFamily="34" charset="0"/>
              </a:rPr>
              <a:t>An element  that is nested inside another element is called a child of that element. </a:t>
            </a:r>
          </a:p>
          <a:p>
            <a:pPr marL="328613" indent="-317500">
              <a:spcBef>
                <a:spcPts val="700"/>
              </a:spcBef>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endParaRPr lang="ru-RU" sz="3200">
              <a:solidFill>
                <a:srgbClr val="FFFFFF"/>
              </a:solidFill>
              <a:latin typeface="Calibri" pitchFamily="34" charset="0"/>
            </a:endParaRPr>
          </a:p>
          <a:p>
            <a:pPr marL="328613" indent="-317500">
              <a:spcBef>
                <a:spcPts val="700"/>
              </a:spcBef>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endParaRPr lang="ru-RU" sz="32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29" name="Text Box 1"/>
          <p:cNvSpPr txBox="1">
            <a:spLocks noChangeArrowheads="1"/>
          </p:cNvSpPr>
          <p:nvPr/>
        </p:nvSpPr>
        <p:spPr bwMode="auto">
          <a:xfrm>
            <a:off x="457200" y="274638"/>
            <a:ext cx="8229600" cy="1143000"/>
          </a:xfrm>
          <a:prstGeom prst="rect">
            <a:avLst/>
          </a:prstGeom>
          <a:noFill/>
          <a:ln w="9525">
            <a:noFill/>
            <a:round/>
            <a:headEnd/>
            <a:tailEnd/>
          </a:ln>
        </p:spPr>
        <p:txBody>
          <a:bodyPr lIns="0" tIns="0" rIns="0" bIns="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4000">
                <a:solidFill>
                  <a:srgbClr val="E3EBF1"/>
                </a:solidFill>
                <a:latin typeface="Calibri" pitchFamily="34" charset="0"/>
              </a:rPr>
              <a:t>more rules for well-formedness </a:t>
            </a:r>
          </a:p>
        </p:txBody>
      </p:sp>
      <p:sp>
        <p:nvSpPr>
          <p:cNvPr id="252930" name="Text Box 2"/>
          <p:cNvSpPr txBox="1">
            <a:spLocks noChangeArrowheads="1"/>
          </p:cNvSpPr>
          <p:nvPr/>
        </p:nvSpPr>
        <p:spPr bwMode="auto">
          <a:xfrm>
            <a:off x="457200" y="1295400"/>
            <a:ext cx="8458200" cy="4445000"/>
          </a:xfrm>
          <a:prstGeom prst="rect">
            <a:avLst/>
          </a:prstGeom>
          <a:noFill/>
          <a:ln w="9525">
            <a:noFill/>
            <a:round/>
            <a:headEnd/>
            <a:tailEnd/>
          </a:ln>
        </p:spPr>
        <p:txBody>
          <a:bodyPr lIns="0" tIns="0" rIns="0" bIns="0"/>
          <a:lstStyle/>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latin typeface="Calibri" pitchFamily="34" charset="0"/>
              </a:rPr>
              <a:t>There must be one single element in the document that all other elements are children of.</a:t>
            </a:r>
          </a:p>
          <a:p>
            <a:pPr marL="731838" lvl="1" indent="-274638">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400">
                <a:solidFill>
                  <a:srgbClr val="FFFFFF"/>
                </a:solidFill>
                <a:latin typeface="Calibri" pitchFamily="34" charset="0"/>
              </a:rPr>
              <a:t>It is called the root element.</a:t>
            </a:r>
          </a:p>
          <a:p>
            <a:pPr marL="731838" lvl="1" indent="-274638">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400">
                <a:solidFill>
                  <a:srgbClr val="FFFFFF"/>
                </a:solidFill>
                <a:latin typeface="Calibri" pitchFamily="34" charset="0"/>
              </a:rPr>
              <a:t>All other elements are called children of the root.</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latin typeface="Calibri" pitchFamily="34" charset="0"/>
              </a:rPr>
              <a:t>Whitespace that surrounds the root element is ignored.</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latin typeface="Calibri" pitchFamily="34" charset="0"/>
              </a:rPr>
              <a:t>The root element may be preceded by a prologue. This is anything before the root element.</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latin typeface="Calibri" pitchFamily="34" charset="0"/>
              </a:rPr>
              <a:t>The DTD declaration can only appear in the prologue.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7" name="Text Box 1"/>
          <p:cNvSpPr txBox="1">
            <a:spLocks noChangeArrowheads="1"/>
          </p:cNvSpPr>
          <p:nvPr/>
        </p:nvSpPr>
        <p:spPr bwMode="auto">
          <a:xfrm>
            <a:off x="457200" y="274638"/>
            <a:ext cx="8229600" cy="1143000"/>
          </a:xfrm>
          <a:prstGeom prst="rect">
            <a:avLst/>
          </a:prstGeom>
          <a:noFill/>
          <a:ln w="9525">
            <a:noFill/>
            <a:round/>
            <a:headEnd/>
            <a:tailEnd/>
          </a:ln>
        </p:spPr>
        <p:txBody>
          <a:bodyPr lIns="0" tIns="0" rIns="0" bIns="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4000">
                <a:solidFill>
                  <a:srgbClr val="E3EBF1"/>
                </a:solidFill>
                <a:latin typeface="Calibri" pitchFamily="34" charset="0"/>
              </a:rPr>
              <a:t>XML example file: validated.html</a:t>
            </a:r>
          </a:p>
        </p:txBody>
      </p:sp>
      <p:sp>
        <p:nvSpPr>
          <p:cNvPr id="254978" name="Text Box 2"/>
          <p:cNvSpPr txBox="1">
            <a:spLocks noChangeArrowheads="1"/>
          </p:cNvSpPr>
          <p:nvPr/>
        </p:nvSpPr>
        <p:spPr bwMode="auto">
          <a:xfrm>
            <a:off x="228600" y="1371600"/>
            <a:ext cx="8577263" cy="3771900"/>
          </a:xfrm>
          <a:prstGeom prst="rect">
            <a:avLst/>
          </a:prstGeom>
          <a:noFill/>
          <a:ln w="9525">
            <a:noFill/>
            <a:round/>
            <a:headEnd/>
            <a:tailEnd/>
          </a:ln>
        </p:spPr>
        <p:txBody>
          <a:bodyPr lIns="0" tIns="0" rIns="0" bIns="0"/>
          <a:lstStyle/>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latin typeface="Calibri" pitchFamily="34" charset="0"/>
              </a:rPr>
              <a:t>This is an XML file.</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latin typeface="Calibri" pitchFamily="34" charset="0"/>
              </a:rPr>
              <a:t>Look at it through the "view source" feature of your user agent. </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latin typeface="Calibri" pitchFamily="34" charset="0"/>
              </a:rPr>
              <a:t>Please look at it to find all the node types.</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latin typeface="Calibri" pitchFamily="34" charset="0"/>
              </a:rPr>
              <a:t>Examine how the well-formedness constraints are implemented. </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latin typeface="Calibri" pitchFamily="34" charset="0"/>
              </a:rPr>
              <a:t>Make sure you understand every aspect of its syntax.</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latin typeface="Calibri" pitchFamily="34" charset="0"/>
              </a:rPr>
              <a:t>What node type does not appear in this document?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5" name="Text Box 1"/>
          <p:cNvSpPr txBox="1">
            <a:spLocks noChangeArrowheads="1"/>
          </p:cNvSpPr>
          <p:nvPr/>
        </p:nvSpPr>
        <p:spPr bwMode="auto">
          <a:xfrm>
            <a:off x="457200" y="274638"/>
            <a:ext cx="8229600" cy="1143000"/>
          </a:xfrm>
          <a:prstGeom prst="rect">
            <a:avLst/>
          </a:prstGeom>
          <a:noFill/>
          <a:ln w="9525">
            <a:noFill/>
            <a:round/>
            <a:headEnd/>
            <a:tailEnd/>
          </a:ln>
        </p:spPr>
        <p:txBody>
          <a:bodyPr lIns="0" tIns="0" rIns="0" bIns="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latin typeface="Calibri" pitchFamily="34" charset="0"/>
              </a:rPr>
              <a:t>other example</a:t>
            </a:r>
          </a:p>
        </p:txBody>
      </p:sp>
      <p:sp>
        <p:nvSpPr>
          <p:cNvPr id="257026" name="Text Box 2"/>
          <p:cNvSpPr txBox="1">
            <a:spLocks noChangeArrowheads="1"/>
          </p:cNvSpPr>
          <p:nvPr/>
        </p:nvSpPr>
        <p:spPr bwMode="auto">
          <a:xfrm>
            <a:off x="495300" y="1587500"/>
            <a:ext cx="8229600" cy="4448175"/>
          </a:xfrm>
          <a:prstGeom prst="rect">
            <a:avLst/>
          </a:prstGeom>
          <a:noFill/>
          <a:ln w="9525">
            <a:noFill/>
            <a:round/>
            <a:headEnd/>
            <a:tailEnd/>
          </a:ln>
        </p:spPr>
        <p:txBody>
          <a:bodyPr lIns="0" tIns="0" rIns="0" bIns="0"/>
          <a:lstStyle/>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latin typeface="Calibri" pitchFamily="34" charset="0"/>
              </a:rPr>
              <a:t>Look at http://wotan.liu.edu/home/krichel/</a:t>
            </a:r>
            <a:r>
              <a:rPr lang="en-US" sz="2800">
                <a:solidFill>
                  <a:srgbClr val="FFFFFF"/>
                </a:solidFill>
                <a:latin typeface="Calibri" pitchFamily="34" charset="0"/>
              </a:rPr>
              <a:t>courses/lis650/ </a:t>
            </a:r>
            <a:r>
              <a:rPr lang="en-GB" sz="2800">
                <a:solidFill>
                  <a:srgbClr val="FFFFFF"/>
                </a:solidFill>
                <a:latin typeface="Calibri" pitchFamily="34" charset="0"/>
              </a:rPr>
              <a:t>examples/xml/gradesheet.xml.html. </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latin typeface="Calibri" pitchFamily="34" charset="0"/>
              </a:rPr>
              <a:t>First consider the rendered version as it appears in the browser. It illustrates the type of XML data file that Thomas uses to compose his grades and feeds them into the computer. It is well-formed XML.</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latin typeface="Calibri" pitchFamily="34" charset="0"/>
              </a:rPr>
              <a:t>Second, consider the source code of the web page. Why are there all these &amp;lt; and &amp;gt;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ext Box 1"/>
          <p:cNvSpPr txBox="1">
            <a:spLocks noChangeArrowheads="1"/>
          </p:cNvSpPr>
          <p:nvPr/>
        </p:nvSpPr>
        <p:spPr bwMode="auto">
          <a:xfrm>
            <a:off x="457200" y="274638"/>
            <a:ext cx="8224838" cy="1139825"/>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Contents of LIS650</a:t>
            </a:r>
          </a:p>
        </p:txBody>
      </p:sp>
      <p:sp>
        <p:nvSpPr>
          <p:cNvPr id="37890" name="Text Box 2"/>
          <p:cNvSpPr txBox="1">
            <a:spLocks noChangeArrowheads="1"/>
          </p:cNvSpPr>
          <p:nvPr/>
        </p:nvSpPr>
        <p:spPr bwMode="auto">
          <a:xfrm>
            <a:off x="457200" y="1600200"/>
            <a:ext cx="8224838" cy="4432300"/>
          </a:xfrm>
          <a:prstGeom prst="rect">
            <a:avLst/>
          </a:prstGeom>
          <a:noFill/>
          <a:ln w="9525">
            <a:noFill/>
            <a:round/>
            <a:headEnd/>
            <a:tailEnd/>
          </a:ln>
        </p:spPr>
        <p:txBody>
          <a:bodyPr lIns="0" tIns="0" rIns="0" bIns="0"/>
          <a:lstStyle/>
          <a:p>
            <a:pPr marL="328613" indent="-317500">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a:solidFill>
                  <a:srgbClr val="FFFFFF"/>
                </a:solidFill>
                <a:latin typeface="Calibri" pitchFamily="34" charset="0"/>
              </a:rPr>
              <a:t>(x)html &amp; css</a:t>
            </a:r>
          </a:p>
          <a:p>
            <a:pPr marL="328613" indent="-317500">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a:solidFill>
                  <a:srgbClr val="FFFFFF"/>
                </a:solidFill>
                <a:latin typeface="Calibri" pitchFamily="34" charset="0"/>
              </a:rPr>
              <a:t>site usability &amp; information architecture</a:t>
            </a:r>
          </a:p>
          <a:p>
            <a:pPr marL="328613" indent="-317500">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a:solidFill>
                  <a:srgbClr val="FFFFFF"/>
                </a:solidFill>
                <a:latin typeface="Calibri" pitchFamily="34" charset="0"/>
              </a:rPr>
              <a:t>The course covers things general background information about the web, but only as far as this is useful to operate the web site.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3" name="Text Box 1"/>
          <p:cNvSpPr txBox="1">
            <a:spLocks noChangeArrowheads="1"/>
          </p:cNvSpPr>
          <p:nvPr/>
        </p:nvSpPr>
        <p:spPr bwMode="auto">
          <a:xfrm>
            <a:off x="457200" y="274638"/>
            <a:ext cx="8226425" cy="1139825"/>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XML and HTML</a:t>
            </a:r>
          </a:p>
        </p:txBody>
      </p:sp>
      <p:sp>
        <p:nvSpPr>
          <p:cNvPr id="259074" name="Text Box 2"/>
          <p:cNvSpPr txBox="1">
            <a:spLocks noChangeArrowheads="1"/>
          </p:cNvSpPr>
          <p:nvPr/>
        </p:nvSpPr>
        <p:spPr bwMode="auto">
          <a:xfrm>
            <a:off x="457200" y="1295400"/>
            <a:ext cx="8226425" cy="4953000"/>
          </a:xfrm>
          <a:prstGeom prst="rect">
            <a:avLst/>
          </a:prstGeom>
          <a:noFill/>
          <a:ln w="9525">
            <a:noFill/>
            <a:round/>
            <a:headEnd/>
            <a:tailEnd/>
          </a:ln>
        </p:spPr>
        <p:txBody>
          <a:bodyPr lIns="0" tIns="0" rIns="0" bIns="0"/>
          <a:lstStyle/>
          <a:p>
            <a:pPr marL="328613" indent="-317500">
              <a:lnSpc>
                <a:spcPct val="98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XML is a syntax. It is a way to write a textual document that has some structure to it. A web page is precisely such a textual document.</a:t>
            </a:r>
          </a:p>
          <a:p>
            <a:pPr marL="328613" indent="-317500">
              <a:lnSpc>
                <a:spcPct val="98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Yet for browsers to make sense of the structure there has to be a commonly understood vocabulary of </a:t>
            </a:r>
          </a:p>
          <a:p>
            <a:pPr marL="731838" lvl="1" indent="-274638">
              <a:lnSpc>
                <a:spcPct val="98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element names</a:t>
            </a:r>
          </a:p>
          <a:p>
            <a:pPr marL="731838" lvl="1" indent="-274638">
              <a:lnSpc>
                <a:spcPct val="98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 attributes names</a:t>
            </a:r>
          </a:p>
          <a:p>
            <a:pPr marL="731838" lvl="1" indent="-274638">
              <a:lnSpc>
                <a:spcPct val="98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occurrence constraints </a:t>
            </a:r>
          </a:p>
          <a:p>
            <a:pPr marL="731838" lvl="1" indent="-274638">
              <a:lnSpc>
                <a:spcPct val="98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value constraints. </a:t>
            </a:r>
          </a:p>
          <a:p>
            <a:pPr marL="328613" indent="-317500">
              <a:lnSpc>
                <a:spcPct val="98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This is where HTML comes in.</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1"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HTML</a:t>
            </a:r>
          </a:p>
        </p:txBody>
      </p:sp>
      <p:sp>
        <p:nvSpPr>
          <p:cNvPr id="261122" name="Text Box 2"/>
          <p:cNvSpPr txBox="1">
            <a:spLocks noChangeArrowheads="1"/>
          </p:cNvSpPr>
          <p:nvPr/>
        </p:nvSpPr>
        <p:spPr bwMode="auto">
          <a:xfrm>
            <a:off x="304800" y="1676400"/>
            <a:ext cx="8610600" cy="4876800"/>
          </a:xfrm>
          <a:prstGeom prst="rect">
            <a:avLst/>
          </a:prstGeom>
          <a:noFill/>
          <a:ln w="9525">
            <a:noFill/>
            <a:round/>
            <a:headEnd/>
            <a:tailEnd/>
          </a:ln>
        </p:spPr>
        <p:txBody>
          <a:bodyPr lIns="90000" tIns="46800" rIns="90000" bIns="4680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HyperText Markup Language</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HTML is an SGML DTD</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head, body, title</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paragraphs, headings, ...</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lists, tables, ...</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emphasis, abbreviations, quotes</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images</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links to other documents</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forms</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scripting</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69"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HTML history</a:t>
            </a:r>
          </a:p>
        </p:txBody>
      </p:sp>
      <p:sp>
        <p:nvSpPr>
          <p:cNvPr id="263170" name="Text Box 2"/>
          <p:cNvSpPr txBox="1">
            <a:spLocks noChangeArrowheads="1"/>
          </p:cNvSpPr>
          <p:nvPr/>
        </p:nvSpPr>
        <p:spPr bwMode="auto">
          <a:xfrm>
            <a:off x="457200" y="1306513"/>
            <a:ext cx="8229600" cy="5238750"/>
          </a:xfrm>
          <a:prstGeom prst="rect">
            <a:avLst/>
          </a:prstGeom>
          <a:noFill/>
          <a:ln w="9525">
            <a:noFill/>
            <a:round/>
            <a:headEnd/>
            <a:tailEnd/>
          </a:ln>
        </p:spPr>
        <p:txBody>
          <a:bodyPr lIns="90000" tIns="46800" rIns="90000" bIns="4680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HTML was a very bare-bones language when first invented by Tim Berners-Lee. It did not describe pages with much of a visual appeal.</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In the 90s, successful browsers invented “extensions” that aimed to stretch the visual boundaries of HTML. </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Some of these extensions found their way in the official HTML spec issued by the W3C. </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Later the W3C developed style sheets as a way to accommodate for display requirements without having to extend HTML.</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7"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strict vs loose HTML </a:t>
            </a:r>
          </a:p>
        </p:txBody>
      </p:sp>
      <p:sp>
        <p:nvSpPr>
          <p:cNvPr id="265218" name="Text Box 2"/>
          <p:cNvSpPr txBox="1">
            <a:spLocks noChangeArrowheads="1"/>
          </p:cNvSpPr>
          <p:nvPr/>
        </p:nvSpPr>
        <p:spPr bwMode="auto">
          <a:xfrm>
            <a:off x="381000" y="1447800"/>
            <a:ext cx="8229600" cy="5351463"/>
          </a:xfrm>
          <a:prstGeom prst="rect">
            <a:avLst/>
          </a:prstGeom>
          <a:noFill/>
          <a:ln w="9525">
            <a:noFill/>
            <a:round/>
            <a:headEnd/>
            <a:tailEnd/>
          </a:ln>
        </p:spPr>
        <p:txBody>
          <a:bodyPr lIns="90000" tIns="46800" rIns="90000" bIns="4680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HTML 4.01 is the last version of HTML. This version has two different DTDs:</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the loose DTD</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the strict DTD</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I only the cover the elements of the strict DTD.</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The loose DTD has more elements, but all the functionality of these elements is best done with style sheets.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5" name="Text Box 1"/>
          <p:cNvSpPr txBox="1">
            <a:spLocks noChangeArrowheads="1"/>
          </p:cNvSpPr>
          <p:nvPr/>
        </p:nvSpPr>
        <p:spPr bwMode="auto">
          <a:xfrm>
            <a:off x="457200" y="274638"/>
            <a:ext cx="8229600" cy="1143000"/>
          </a:xfrm>
          <a:prstGeom prst="rect">
            <a:avLst/>
          </a:prstGeom>
          <a:noFill/>
          <a:ln w="9525">
            <a:noFill/>
            <a:round/>
            <a:headEnd/>
            <a:tailEnd/>
          </a:ln>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XHTML</a:t>
            </a:r>
          </a:p>
        </p:txBody>
      </p:sp>
      <p:sp>
        <p:nvSpPr>
          <p:cNvPr id="267266" name="Text Box 2"/>
          <p:cNvSpPr txBox="1">
            <a:spLocks noChangeArrowheads="1"/>
          </p:cNvSpPr>
          <p:nvPr/>
        </p:nvSpPr>
        <p:spPr bwMode="auto">
          <a:xfrm>
            <a:off x="457200" y="1600200"/>
            <a:ext cx="8229600" cy="4276725"/>
          </a:xfrm>
          <a:prstGeom prst="rect">
            <a:avLst/>
          </a:prstGeom>
          <a:noFill/>
          <a:ln w="9525">
            <a:noFill/>
            <a:round/>
            <a:headEnd/>
            <a:tailEnd/>
          </a:ln>
        </p:spPr>
        <p:txBody>
          <a:bodyPr lIns="0" tIns="0" rIns="0" bIns="0"/>
          <a:lstStyle/>
          <a:p>
            <a:pPr marL="328613" indent="-317500">
              <a:lnSpc>
                <a:spcPct val="9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XHTML is HTML written in an XML syntax.</a:t>
            </a:r>
          </a:p>
          <a:p>
            <a:pPr marL="328613" indent="-317500">
              <a:lnSpc>
                <a:spcPct val="9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Every XHTML document has to be well-formed XML. </a:t>
            </a:r>
          </a:p>
          <a:p>
            <a:pPr marL="328613" indent="-317500">
              <a:lnSpc>
                <a:spcPct val="9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Non-XML HTML documents can violate some well-formedness constraints, including</a:t>
            </a:r>
          </a:p>
          <a:p>
            <a:pPr marL="731838" lvl="1" indent="-274638">
              <a:lnSpc>
                <a:spcPct val="9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HTML element names are not case sensitive.</a:t>
            </a:r>
          </a:p>
          <a:p>
            <a:pPr marL="731838" lvl="1" indent="-274638">
              <a:lnSpc>
                <a:spcPct val="9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Some HTML elements do not need closing tags.</a:t>
            </a:r>
          </a:p>
          <a:p>
            <a:pPr marL="731838" lvl="1" indent="-274638">
              <a:lnSpc>
                <a:spcPct val="9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There is no need for a single root element in a HTML document.</a:t>
            </a:r>
          </a:p>
          <a:p>
            <a:pPr marL="328613" indent="-317500">
              <a:lnSpc>
                <a:spcPct val="9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XHTML is stricter, but simpler to understand.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3" name="Text Box 1"/>
          <p:cNvSpPr txBox="1">
            <a:spLocks noChangeArrowheads="1"/>
          </p:cNvSpPr>
          <p:nvPr/>
        </p:nvSpPr>
        <p:spPr bwMode="auto">
          <a:xfrm>
            <a:off x="457200" y="274638"/>
            <a:ext cx="8229600" cy="1143000"/>
          </a:xfrm>
          <a:prstGeom prst="rect">
            <a:avLst/>
          </a:prstGeom>
          <a:noFill/>
          <a:ln w="9525">
            <a:noFill/>
            <a:round/>
            <a:headEnd/>
            <a:tailEnd/>
          </a:ln>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XHTML: pain without gain?</a:t>
            </a:r>
          </a:p>
        </p:txBody>
      </p:sp>
      <p:sp>
        <p:nvSpPr>
          <p:cNvPr id="269314" name="Text Box 2"/>
          <p:cNvSpPr txBox="1">
            <a:spLocks noChangeArrowheads="1"/>
          </p:cNvSpPr>
          <p:nvPr/>
        </p:nvSpPr>
        <p:spPr bwMode="auto">
          <a:xfrm>
            <a:off x="457200" y="1600200"/>
            <a:ext cx="8229600" cy="4525963"/>
          </a:xfrm>
          <a:prstGeom prst="rect">
            <a:avLst/>
          </a:prstGeom>
          <a:noFill/>
          <a:ln w="9525">
            <a:noFill/>
            <a:round/>
            <a:headEnd/>
            <a:tailEnd/>
          </a:ln>
        </p:spPr>
        <p:txBody>
          <a:bodyPr lIns="0" tIns="0" rIns="0" bIns="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In this course we study XHTML. </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When I say HTML in the following, I mean XHTML. </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Reasons to study XHTML rather than HTML</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The syntactic rules of XML are easier to understand.</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Any tool that can work with XML can be applied to XHTML, but can not be applied to HTML.</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In general XML documents are more computer understandable. This is crucial in the age of the search engine.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1" name="Text Box 1"/>
          <p:cNvSpPr txBox="1">
            <a:spLocks noChangeArrowheads="1"/>
          </p:cNvSpPr>
          <p:nvPr/>
        </p:nvSpPr>
        <p:spPr bwMode="auto">
          <a:xfrm>
            <a:off x="457200" y="319088"/>
            <a:ext cx="8223250" cy="1046162"/>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HTML 5</a:t>
            </a:r>
          </a:p>
        </p:txBody>
      </p:sp>
      <p:sp>
        <p:nvSpPr>
          <p:cNvPr id="271362" name="Text Box 2"/>
          <p:cNvSpPr txBox="1">
            <a:spLocks noChangeArrowheads="1"/>
          </p:cNvSpPr>
          <p:nvPr/>
        </p:nvSpPr>
        <p:spPr bwMode="auto">
          <a:xfrm>
            <a:off x="457200" y="1600200"/>
            <a:ext cx="8223250" cy="4430713"/>
          </a:xfrm>
          <a:prstGeom prst="rect">
            <a:avLst/>
          </a:prstGeom>
          <a:noFill/>
          <a:ln w="9525">
            <a:noFill/>
            <a:round/>
            <a:headEnd/>
            <a:tailEnd/>
          </a:ln>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The W3C is working on HTML 5. When HTML 5 is expressed in an XML syntax, it will be known as XHTML 5. </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The draft is at http://www.w3.org/html/wg/html5.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09" name="Text Box 1"/>
          <p:cNvSpPr txBox="1">
            <a:spLocks noChangeArrowheads="1"/>
          </p:cNvSpPr>
          <p:nvPr/>
        </p:nvSpPr>
        <p:spPr bwMode="auto">
          <a:xfrm>
            <a:off x="457200" y="274638"/>
            <a:ext cx="8228013" cy="1141412"/>
          </a:xfrm>
          <a:prstGeom prst="rect">
            <a:avLst/>
          </a:prstGeom>
          <a:noFill/>
          <a:ln w="9525">
            <a:noFill/>
            <a:round/>
            <a:headEnd/>
            <a:tailEnd/>
          </a:ln>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notation in the course slides</a:t>
            </a:r>
          </a:p>
        </p:txBody>
      </p:sp>
      <p:sp>
        <p:nvSpPr>
          <p:cNvPr id="273410" name="Text Box 2"/>
          <p:cNvSpPr txBox="1">
            <a:spLocks noChangeArrowheads="1"/>
          </p:cNvSpPr>
          <p:nvPr/>
        </p:nvSpPr>
        <p:spPr bwMode="auto">
          <a:xfrm>
            <a:off x="457200" y="1219200"/>
            <a:ext cx="8228013" cy="5334000"/>
          </a:xfrm>
          <a:prstGeom prst="rect">
            <a:avLst/>
          </a:prstGeom>
          <a:noFill/>
          <a:ln w="9525">
            <a:noFill/>
            <a:round/>
            <a:headEnd/>
            <a:tailEnd/>
          </a:ln>
        </p:spPr>
        <p:txBody>
          <a:bodyPr lIns="0" tIns="0" rIns="0" bIns="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I write elements as if I was writing the start tag &lt;</a:t>
            </a:r>
            <a:r>
              <a:rPr lang="en-US" sz="2800" i="1">
                <a:solidFill>
                  <a:srgbClr val="FFFFFF"/>
                </a:solidFill>
                <a:latin typeface="Calibri" pitchFamily="34" charset="0"/>
              </a:rPr>
              <a:t>element</a:t>
            </a:r>
            <a:r>
              <a:rPr lang="en-US" sz="2800">
                <a:solidFill>
                  <a:srgbClr val="FFFFFF"/>
                </a:solidFill>
                <a:latin typeface="Calibri" pitchFamily="34" charset="0"/>
              </a:rPr>
              <a:t>&gt;</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I write all empty elements as &lt;</a:t>
            </a:r>
            <a:r>
              <a:rPr lang="en-US" sz="2800" i="1">
                <a:solidFill>
                  <a:srgbClr val="FFFFFF"/>
                </a:solidFill>
                <a:latin typeface="Calibri" pitchFamily="34" charset="0"/>
              </a:rPr>
              <a:t>element</a:t>
            </a:r>
            <a:r>
              <a:rPr lang="en-US" sz="2800">
                <a:solidFill>
                  <a:srgbClr val="FFFFFF"/>
                </a:solidFill>
                <a:latin typeface="Calibri" pitchFamily="34" charset="0"/>
              </a:rPr>
              <a:t>/&gt;.</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Recall that &lt;/</a:t>
            </a:r>
            <a:r>
              <a:rPr lang="en-US" sz="2800" i="1">
                <a:solidFill>
                  <a:srgbClr val="FFFFFF"/>
                </a:solidFill>
                <a:latin typeface="Calibri" pitchFamily="34" charset="0"/>
              </a:rPr>
              <a:t>element</a:t>
            </a:r>
            <a:r>
              <a:rPr lang="en-US" sz="2800">
                <a:solidFill>
                  <a:srgbClr val="FFFFFF"/>
                </a:solidFill>
                <a:latin typeface="Calibri" pitchFamily="34" charset="0"/>
              </a:rPr>
              <a:t>&gt; is not the same as &lt;</a:t>
            </a:r>
            <a:r>
              <a:rPr lang="en-US" sz="2800" i="1">
                <a:solidFill>
                  <a:srgbClr val="FFFFFF"/>
                </a:solidFill>
                <a:latin typeface="Calibri" pitchFamily="34" charset="0"/>
              </a:rPr>
              <a:t>element</a:t>
            </a:r>
            <a:r>
              <a:rPr lang="en-US" sz="2800">
                <a:solidFill>
                  <a:srgbClr val="FFFFFF"/>
                </a:solidFill>
                <a:latin typeface="Calibri" pitchFamily="34" charset="0"/>
              </a:rPr>
              <a:t>/&gt;.</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I attach a = to all attribute names. Thus, when I write </a:t>
            </a:r>
            <a:r>
              <a:rPr lang="en-US" sz="2800" i="1">
                <a:solidFill>
                  <a:srgbClr val="FFFFFF"/>
                </a:solidFill>
                <a:latin typeface="Calibri" pitchFamily="34" charset="0"/>
              </a:rPr>
              <a:t>attribute</a:t>
            </a:r>
            <a:r>
              <a:rPr lang="en-US" sz="2800">
                <a:solidFill>
                  <a:srgbClr val="FFFFFF"/>
                </a:solidFill>
                <a:latin typeface="Calibri" pitchFamily="34" charset="0"/>
              </a:rPr>
              <a:t>=, you know that I mean the attribute </a:t>
            </a:r>
            <a:r>
              <a:rPr lang="en-US" sz="2800" i="1">
                <a:solidFill>
                  <a:srgbClr val="FFFFFF"/>
                </a:solidFill>
                <a:latin typeface="Calibri" pitchFamily="34" charset="0"/>
              </a:rPr>
              <a:t>attribute</a:t>
            </a:r>
            <a:r>
              <a:rPr lang="en-US" sz="2800">
                <a:solidFill>
                  <a:srgbClr val="FFFFFF"/>
                </a:solidFill>
                <a:latin typeface="Calibri" pitchFamily="34" charset="0"/>
              </a:rPr>
              <a: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7" name="Text Box 1"/>
          <p:cNvSpPr txBox="1">
            <a:spLocks noChangeArrowheads="1"/>
          </p:cNvSpPr>
          <p:nvPr/>
        </p:nvSpPr>
        <p:spPr bwMode="auto">
          <a:xfrm>
            <a:off x="457200" y="319088"/>
            <a:ext cx="8223250" cy="1046162"/>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elements and attributes</a:t>
            </a:r>
          </a:p>
        </p:txBody>
      </p:sp>
      <p:sp>
        <p:nvSpPr>
          <p:cNvPr id="275458" name="Text Box 2"/>
          <p:cNvSpPr txBox="1">
            <a:spLocks noChangeArrowheads="1"/>
          </p:cNvSpPr>
          <p:nvPr/>
        </p:nvSpPr>
        <p:spPr bwMode="auto">
          <a:xfrm>
            <a:off x="457200" y="1600200"/>
            <a:ext cx="8223250" cy="4430713"/>
          </a:xfrm>
          <a:prstGeom prst="rect">
            <a:avLst/>
          </a:prstGeom>
          <a:noFill/>
          <a:ln w="9525">
            <a:noFill/>
            <a:round/>
            <a:headEnd/>
            <a:tailEnd/>
          </a:ln>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HTML defines elements. It also attributes that these elements may have.  Each element has a different set of attributes that it can have.</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I say that an element “requires” an attribute if the attribute is required. If you use the element without that attribute, your HTML code is invalid.</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I say that an element “takes” an attribute to say that the attributes are optional.</a:t>
            </a:r>
          </a:p>
          <a:p>
            <a:pPr marL="328613" indent="-317500">
              <a:lnSpc>
                <a:spcPct val="110000"/>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8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5" name="Text Box 1"/>
          <p:cNvSpPr txBox="1">
            <a:spLocks noChangeArrowheads="1"/>
          </p:cNvSpPr>
          <p:nvPr/>
        </p:nvSpPr>
        <p:spPr bwMode="auto">
          <a:xfrm>
            <a:off x="457200" y="274638"/>
            <a:ext cx="8228013" cy="1141412"/>
          </a:xfrm>
          <a:prstGeom prst="rect">
            <a:avLst/>
          </a:prstGeom>
          <a:noFill/>
          <a:ln w="9525">
            <a:noFill/>
            <a:round/>
            <a:headEnd/>
            <a:tailEnd/>
          </a:ln>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validation</a:t>
            </a:r>
          </a:p>
        </p:txBody>
      </p:sp>
      <p:sp>
        <p:nvSpPr>
          <p:cNvPr id="277506" name="Text Box 2"/>
          <p:cNvSpPr txBox="1">
            <a:spLocks noChangeArrowheads="1"/>
          </p:cNvSpPr>
          <p:nvPr/>
        </p:nvSpPr>
        <p:spPr bwMode="auto">
          <a:xfrm>
            <a:off x="457200" y="1600200"/>
            <a:ext cx="8228013" cy="4953000"/>
          </a:xfrm>
          <a:prstGeom prst="rect">
            <a:avLst/>
          </a:prstGeom>
          <a:noFill/>
          <a:ln w="9525">
            <a:noFill/>
            <a:round/>
            <a:headEnd/>
            <a:tailEnd/>
          </a:ln>
        </p:spPr>
        <p:txBody>
          <a:bodyPr lIns="0" tIns="0" rIns="0" bIns="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Remember that your pages have to validate against the strict specification of XHTML 1.0.</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You have to quote the DTD declaration for the strict version of the XHTML DTD </a:t>
            </a:r>
          </a:p>
          <a:p>
            <a:pPr marL="328613" indent="-317500">
              <a:lnSpc>
                <a:spcPct val="104000"/>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   &lt;!DOCTYPE html PUBLIC "-//W3C//DTD XHTML 1.0 Strict//EN" "http://www.w3.org/TR/xhtml1/D TD/xhtml1-strict.dtd"&gt; </a:t>
            </a:r>
          </a:p>
          <a:p>
            <a:pPr marL="328613" indent="-317500">
              <a:lnSpc>
                <a:spcPct val="104000"/>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   in the prologue of your HTML file, so that a validation tool can find out what version of XHTML to check for.</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latin typeface="Calibri" pitchFamily="34" charset="0"/>
              </a:rPr>
              <a:t>things this course does not do</a:t>
            </a:r>
          </a:p>
        </p:txBody>
      </p:sp>
      <p:sp>
        <p:nvSpPr>
          <p:cNvPr id="39938" name="Text Box 2"/>
          <p:cNvSpPr txBox="1">
            <a:spLocks noChangeArrowheads="1"/>
          </p:cNvSpPr>
          <p:nvPr/>
        </p:nvSpPr>
        <p:spPr bwMode="auto">
          <a:xfrm>
            <a:off x="457200" y="1295400"/>
            <a:ext cx="8229600" cy="4289425"/>
          </a:xfrm>
          <a:prstGeom prst="rect">
            <a:avLst/>
          </a:prstGeom>
          <a:noFill/>
          <a:ln w="9525">
            <a:noFill/>
            <a:round/>
            <a:headEnd/>
            <a:tailEnd/>
          </a:ln>
        </p:spPr>
        <p:txBody>
          <a:bodyPr lIns="90000" tIns="46800" rIns="90000" bIns="46800"/>
          <a:lstStyle/>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3200">
                <a:solidFill>
                  <a:srgbClr val="FFFFFF"/>
                </a:solidFill>
                <a:latin typeface="Calibri" pitchFamily="34" charset="0"/>
              </a:rPr>
              <a:t>Frames. These allow you to put several documents into one physical document. Most experts advise against them.</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3200">
                <a:solidFill>
                  <a:srgbClr val="FFFFFF"/>
                </a:solidFill>
                <a:latin typeface="Calibri" pitchFamily="34" charset="0"/>
              </a:rPr>
              <a:t>Image maps</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3200">
                <a:solidFill>
                  <a:srgbClr val="FFFFFF"/>
                </a:solidFill>
                <a:latin typeface="Calibri" pitchFamily="34" charset="0"/>
              </a:rPr>
              <a:t>Some advanced CSS properties</a:t>
            </a:r>
          </a:p>
          <a:p>
            <a:pPr marL="736600" lvl="1" indent="-279400">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a:solidFill>
                  <a:srgbClr val="FFFFFF"/>
                </a:solidFill>
                <a:latin typeface="Calibri" pitchFamily="34" charset="0"/>
              </a:rPr>
              <a:t>aural properties</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3200">
                <a:solidFill>
                  <a:srgbClr val="FFFFFF"/>
                </a:solidFill>
                <a:latin typeface="Calibri" pitchFamily="34" charset="0"/>
              </a:rPr>
              <a:t>Some exotic features of HTML</a:t>
            </a:r>
          </a:p>
          <a:p>
            <a:pPr marL="736600" lvl="1" indent="-279400">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a:solidFill>
                  <a:srgbClr val="FFFFFF"/>
                </a:solidFill>
                <a:latin typeface="Calibri" pitchFamily="34" charset="0"/>
              </a:rPr>
              <a:t>table axis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3" name="Text Box 1"/>
          <p:cNvSpPr txBox="1">
            <a:spLocks noChangeArrowheads="1"/>
          </p:cNvSpPr>
          <p:nvPr/>
        </p:nvSpPr>
        <p:spPr bwMode="auto">
          <a:xfrm>
            <a:off x="457200" y="274638"/>
            <a:ext cx="8228013" cy="1141412"/>
          </a:xfrm>
          <a:prstGeom prst="rect">
            <a:avLst/>
          </a:prstGeom>
          <a:noFill/>
          <a:ln w="9525">
            <a:noFill/>
            <a:round/>
            <a:headEnd/>
            <a:tailEnd/>
          </a:ln>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validation tools</a:t>
            </a:r>
          </a:p>
        </p:txBody>
      </p:sp>
      <p:sp>
        <p:nvSpPr>
          <p:cNvPr id="279554" name="Text Box 2"/>
          <p:cNvSpPr txBox="1">
            <a:spLocks noChangeArrowheads="1"/>
          </p:cNvSpPr>
          <p:nvPr/>
        </p:nvSpPr>
        <p:spPr bwMode="auto">
          <a:xfrm>
            <a:off x="457200" y="1600200"/>
            <a:ext cx="8228013" cy="4525963"/>
          </a:xfrm>
          <a:prstGeom prst="rect">
            <a:avLst/>
          </a:prstGeom>
          <a:noFill/>
          <a:ln w="9525">
            <a:noFill/>
            <a:round/>
            <a:headEnd/>
            <a:tailEnd/>
          </a:ln>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The W3C validator http://validator.w3.org is the official validator that I have built into validated.html. This is the one used for assessing.</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The Web Design Group Validator at http://www.htmlhelp.com/tools/validator/ is a nice, seemingly more strict validator that lets you validate your entire site.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1"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the root &lt;html&gt; element</a:t>
            </a:r>
          </a:p>
        </p:txBody>
      </p:sp>
      <p:sp>
        <p:nvSpPr>
          <p:cNvPr id="281602" name="Text Box 2"/>
          <p:cNvSpPr txBox="1">
            <a:spLocks noChangeArrowheads="1"/>
          </p:cNvSpPr>
          <p:nvPr/>
        </p:nvSpPr>
        <p:spPr bwMode="auto">
          <a:xfrm>
            <a:off x="457200" y="1600200"/>
            <a:ext cx="8229600" cy="4641850"/>
          </a:xfrm>
          <a:prstGeom prst="rect">
            <a:avLst/>
          </a:prstGeom>
          <a:noFill/>
          <a:ln w="9525">
            <a:noFill/>
            <a:round/>
            <a:headEnd/>
            <a:tailEnd/>
          </a:ln>
        </p:spPr>
        <p:txBody>
          <a:bodyPr lIns="90000" tIns="46800" rIns="90000" bIns="4680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It takes two attributes </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the  dir= attribute says in which direction the contents is rendered. The classic value is "ltr", "rtl" is also valid.</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the lang= attribute says in which language the contents is. Use ISO 639 codes, e.g. lang="en-us" </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these two attributes are know as the internationalization (i18n) attributes.</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Example: &lt;html lang="en-us"&gt; … &lt;/html&gt;</a:t>
            </a:r>
          </a:p>
          <a:p>
            <a:pPr marL="328613" indent="-317500">
              <a:lnSpc>
                <a:spcPct val="104000"/>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800">
              <a:solidFill>
                <a:srgbClr val="FFFFFF"/>
              </a:solidFill>
              <a:latin typeface="Calibri" pitchFamily="34" charset="0"/>
            </a:endParaRPr>
          </a:p>
          <a:p>
            <a:pPr marL="328613" indent="-317500">
              <a:lnSpc>
                <a:spcPct val="104000"/>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8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49" name="Text Box 1"/>
          <p:cNvSpPr txBox="1">
            <a:spLocks noChangeArrowheads="1"/>
          </p:cNvSpPr>
          <p:nvPr/>
        </p:nvSpPr>
        <p:spPr bwMode="auto">
          <a:xfrm>
            <a:off x="457200" y="319088"/>
            <a:ext cx="8223250" cy="1046162"/>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i18n issues in XHTML</a:t>
            </a:r>
          </a:p>
        </p:txBody>
      </p:sp>
      <p:sp>
        <p:nvSpPr>
          <p:cNvPr id="283650" name="Text Box 2"/>
          <p:cNvSpPr txBox="1">
            <a:spLocks noChangeArrowheads="1"/>
          </p:cNvSpPr>
          <p:nvPr/>
        </p:nvSpPr>
        <p:spPr bwMode="auto">
          <a:xfrm>
            <a:off x="457200" y="1600200"/>
            <a:ext cx="8223250" cy="4430713"/>
          </a:xfrm>
          <a:prstGeom prst="rect">
            <a:avLst/>
          </a:prstGeom>
          <a:noFill/>
          <a:ln w="9525">
            <a:noFill/>
            <a:round/>
            <a:headEnd/>
            <a:tailEnd/>
          </a:ln>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This is a special XML attribute that is called xml:lang= to convey languages in XML.</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Since we are both using XML and HTML, it is best to use both the xml:lang= and the lang= attributes.</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See  http://www.w3.org/TR/i18n-html-tech-lang/#ri20040429.092928424 for some discussion of i18n issues.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7" name="Text Box 1"/>
          <p:cNvSpPr txBox="1">
            <a:spLocks noChangeArrowheads="1"/>
          </p:cNvSpPr>
          <p:nvPr/>
        </p:nvSpPr>
        <p:spPr bwMode="auto">
          <a:xfrm>
            <a:off x="457200" y="274638"/>
            <a:ext cx="8228013" cy="1141412"/>
          </a:xfrm>
          <a:prstGeom prst="rect">
            <a:avLst/>
          </a:prstGeom>
          <a:noFill/>
          <a:ln w="9525">
            <a:noFill/>
            <a:round/>
            <a:headEnd/>
            <a:tailEnd/>
          </a:ln>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children of &lt;html&gt;</a:t>
            </a:r>
          </a:p>
        </p:txBody>
      </p:sp>
      <p:sp>
        <p:nvSpPr>
          <p:cNvPr id="285698" name="Text Box 2"/>
          <p:cNvSpPr txBox="1">
            <a:spLocks noChangeArrowheads="1"/>
          </p:cNvSpPr>
          <p:nvPr/>
        </p:nvSpPr>
        <p:spPr bwMode="auto">
          <a:xfrm>
            <a:off x="457200" y="1371600"/>
            <a:ext cx="8382000" cy="5084763"/>
          </a:xfrm>
          <a:prstGeom prst="rect">
            <a:avLst/>
          </a:prstGeom>
          <a:noFill/>
          <a:ln w="9525">
            <a:noFill/>
            <a:round/>
            <a:headEnd/>
            <a:tailEnd/>
          </a:ln>
        </p:spPr>
        <p:txBody>
          <a:bodyPr lIns="0" tIns="0" rIns="0" bIns="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a:solidFill>
                  <a:srgbClr val="FFFFFF"/>
                </a:solidFill>
                <a:latin typeface="Calibri" pitchFamily="34" charset="0"/>
              </a:rPr>
              <a:t>&lt;html&gt; has only two children</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&lt;head&gt; has the header of the document. It's contents is not displayed on the document window. It is about the document.</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&lt;body&gt; contains the document itself. Its content is displayed in the browser window.</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a:solidFill>
                  <a:srgbClr val="FFFFFF"/>
                </a:solidFill>
                <a:latin typeface="Calibri" pitchFamily="34" charset="0"/>
              </a:rPr>
              <a:t>There must be only one &lt;head&gt; and only one &lt;body&gt;.</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a:solidFill>
                  <a:srgbClr val="FFFFFF"/>
                </a:solidFill>
                <a:latin typeface="Calibri" pitchFamily="34" charset="0"/>
              </a:rPr>
              <a:t>Both &lt;head&gt; and &lt;body&gt; take the i18n attributes.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5" name="Text Box 1"/>
          <p:cNvSpPr txBox="1">
            <a:spLocks noChangeArrowheads="1"/>
          </p:cNvSpPr>
          <p:nvPr/>
        </p:nvSpPr>
        <p:spPr bwMode="auto">
          <a:xfrm>
            <a:off x="457200" y="274638"/>
            <a:ext cx="8220075" cy="1133475"/>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&lt;body&gt;</a:t>
            </a:r>
          </a:p>
        </p:txBody>
      </p:sp>
      <p:sp>
        <p:nvSpPr>
          <p:cNvPr id="287746" name="Text Box 2"/>
          <p:cNvSpPr txBox="1">
            <a:spLocks noChangeArrowheads="1"/>
          </p:cNvSpPr>
          <p:nvPr/>
        </p:nvSpPr>
        <p:spPr bwMode="auto">
          <a:xfrm>
            <a:off x="457200" y="1371600"/>
            <a:ext cx="8220075" cy="5029200"/>
          </a:xfrm>
          <a:prstGeom prst="rect">
            <a:avLst/>
          </a:prstGeom>
          <a:noFill/>
          <a:ln w="9525">
            <a:noFill/>
            <a:round/>
            <a:headEnd/>
            <a:tailEnd/>
          </a:ln>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We are skipping the &lt;head&gt; so far for the next lecture. </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We are now working with the second child of &lt;html&gt;, the &lt;body&gt;. </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Almost all element in the &lt;body&gt; can take a group of attributes we will call the core attributes. We discuss one here, the other ones next week.</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All elements in the body can be classified as block level elements or text elements. This is for this week.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3"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block-level vs text-level elements</a:t>
            </a:r>
          </a:p>
        </p:txBody>
      </p:sp>
      <p:sp>
        <p:nvSpPr>
          <p:cNvPr id="289794" name="Text Box 2"/>
          <p:cNvSpPr txBox="1">
            <a:spLocks noChangeArrowheads="1"/>
          </p:cNvSpPr>
          <p:nvPr/>
        </p:nvSpPr>
        <p:spPr bwMode="auto">
          <a:xfrm>
            <a:off x="457200" y="1295400"/>
            <a:ext cx="8229600" cy="3816350"/>
          </a:xfrm>
          <a:prstGeom prst="rect">
            <a:avLst/>
          </a:prstGeom>
          <a:noFill/>
          <a:ln w="9525">
            <a:noFill/>
            <a:round/>
            <a:headEnd/>
            <a:tailEnd/>
          </a:ln>
        </p:spPr>
        <p:txBody>
          <a:bodyPr lIns="90000" tIns="46800" rIns="90000" bIns="4680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Block-level elements contain data that is aligned vertical by visual user agent. </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Text-level elements are aligned horizontally by visual user agents.</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The reasons behind this distinction is that multidirectional text would be impossible without it.</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Visual user agents start a new line at the beginning of block-level elements.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3"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dirty="0">
                <a:solidFill>
                  <a:srgbClr val="E3EBF1"/>
                </a:solidFill>
                <a:latin typeface="Calibri" pitchFamily="34" charset="0"/>
              </a:rPr>
              <a:t>block-level </a:t>
            </a:r>
            <a:r>
              <a:rPr lang="en-US" sz="4000" dirty="0" smtClean="0">
                <a:solidFill>
                  <a:srgbClr val="E3EBF1"/>
                </a:solidFill>
                <a:latin typeface="Calibri" pitchFamily="34" charset="0"/>
              </a:rPr>
              <a:t>vs. text-level rules </a:t>
            </a:r>
            <a:endParaRPr lang="en-US" sz="4000" dirty="0">
              <a:solidFill>
                <a:srgbClr val="E3EBF1"/>
              </a:solidFill>
              <a:latin typeface="Calibri" pitchFamily="34" charset="0"/>
            </a:endParaRPr>
          </a:p>
        </p:txBody>
      </p:sp>
      <p:sp>
        <p:nvSpPr>
          <p:cNvPr id="289794" name="Text Box 2"/>
          <p:cNvSpPr txBox="1">
            <a:spLocks noChangeArrowheads="1"/>
          </p:cNvSpPr>
          <p:nvPr/>
        </p:nvSpPr>
        <p:spPr bwMode="auto">
          <a:xfrm>
            <a:off x="457200" y="1295400"/>
            <a:ext cx="8229600" cy="4572000"/>
          </a:xfrm>
          <a:prstGeom prst="rect">
            <a:avLst/>
          </a:prstGeom>
          <a:noFill/>
          <a:ln w="9525">
            <a:noFill/>
            <a:round/>
            <a:headEnd/>
            <a:tailEnd/>
          </a:ln>
        </p:spPr>
        <p:txBody>
          <a:bodyPr lIns="90000" tIns="46800" rIns="90000" bIns="4680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smtClean="0">
                <a:solidFill>
                  <a:srgbClr val="FFFFFF"/>
                </a:solidFill>
                <a:latin typeface="Calibri" pitchFamily="34" charset="0"/>
              </a:rPr>
              <a:t>Each piece of text must be surrounded by a block level element.</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smtClean="0">
                <a:solidFill>
                  <a:srgbClr val="FFFFFF"/>
                </a:solidFill>
                <a:latin typeface="Calibri" pitchFamily="34" charset="0"/>
              </a:rPr>
              <a:t>All t</a:t>
            </a:r>
            <a:r>
              <a:rPr lang="en-US" sz="2800" dirty="0" smtClean="0">
                <a:solidFill>
                  <a:srgbClr val="FFFFFF"/>
                </a:solidFill>
                <a:latin typeface="Calibri" pitchFamily="34" charset="0"/>
              </a:rPr>
              <a:t>ext-level elements must have at least one block-level parent. </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smtClean="0">
                <a:solidFill>
                  <a:srgbClr val="FFFFFF"/>
                </a:solidFill>
                <a:latin typeface="Calibri" pitchFamily="34" charset="0"/>
              </a:rPr>
              <a:t>Sometimes you even have to put another block-level element. </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smtClean="0">
                <a:solidFill>
                  <a:srgbClr val="FFFFFF"/>
                </a:solidFill>
                <a:latin typeface="Calibri" pitchFamily="34" charset="0"/>
              </a:rPr>
              <a:t>The </a:t>
            </a:r>
            <a:r>
              <a:rPr lang="en-US" sz="2800" dirty="0" err="1" smtClean="0">
                <a:solidFill>
                  <a:srgbClr val="FFFFFF"/>
                </a:solidFill>
                <a:latin typeface="Calibri" pitchFamily="34" charset="0"/>
              </a:rPr>
              <a:t>validator</a:t>
            </a:r>
            <a:r>
              <a:rPr lang="en-US" sz="2800" dirty="0" smtClean="0">
                <a:solidFill>
                  <a:srgbClr val="FFFFFF"/>
                </a:solidFill>
                <a:latin typeface="Calibri" pitchFamily="34" charset="0"/>
              </a:rPr>
              <a:t> will tell you.</a:t>
            </a:r>
            <a:endParaRPr lang="en-US" sz="2800" dirty="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1"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generic block level element &lt;div&gt;</a:t>
            </a:r>
          </a:p>
        </p:txBody>
      </p:sp>
      <p:sp>
        <p:nvSpPr>
          <p:cNvPr id="291842" name="Text Box 2"/>
          <p:cNvSpPr txBox="1">
            <a:spLocks noChangeArrowheads="1"/>
          </p:cNvSpPr>
          <p:nvPr/>
        </p:nvSpPr>
        <p:spPr bwMode="auto">
          <a:xfrm>
            <a:off x="457200" y="1600200"/>
            <a:ext cx="8229600" cy="3559175"/>
          </a:xfrm>
          <a:prstGeom prst="rect">
            <a:avLst/>
          </a:prstGeom>
          <a:noFill/>
          <a:ln w="9525">
            <a:noFill/>
            <a:round/>
            <a:headEnd/>
            <a:tailEnd/>
          </a:ln>
        </p:spPr>
        <p:txBody>
          <a:bodyPr lIns="90000" tIns="46800" rIns="90000" bIns="4680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The &lt;div&gt; element allows you to create arbitrary block level divisions in your document.</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&lt;div&gt;s can be nested.</a:t>
            </a:r>
          </a:p>
          <a:p>
            <a:pPr marL="328613" indent="-317500">
              <a:lnSpc>
                <a:spcPct val="104000"/>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8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89"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the paragraph &lt;p&gt;</a:t>
            </a:r>
          </a:p>
        </p:txBody>
      </p:sp>
      <p:sp>
        <p:nvSpPr>
          <p:cNvPr id="293890" name="Text Box 2"/>
          <p:cNvSpPr txBox="1">
            <a:spLocks noChangeArrowheads="1"/>
          </p:cNvSpPr>
          <p:nvPr/>
        </p:nvSpPr>
        <p:spPr bwMode="auto">
          <a:xfrm>
            <a:off x="457200" y="1600200"/>
            <a:ext cx="8229600" cy="3995738"/>
          </a:xfrm>
          <a:prstGeom prst="rect">
            <a:avLst/>
          </a:prstGeom>
          <a:noFill/>
          <a:ln w="9525">
            <a:noFill/>
            <a:round/>
            <a:headEnd/>
            <a:tailEnd/>
          </a:ln>
        </p:spPr>
        <p:txBody>
          <a:bodyPr lIns="90000" tIns="46800" rIns="90000" bIns="4680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This is a block-level element. </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The &lt;p&gt; element is almost the same as a  &lt;div&gt; but it signals the start and end of a paragraph.</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The &lt;p&gt; element can not be nested.</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Some browsers adds extra vertical space around a &lt;p&gt; (compared to the spacing of a &lt;div&gt;).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7"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generic text level element &lt;span&gt; </a:t>
            </a:r>
          </a:p>
        </p:txBody>
      </p:sp>
      <p:sp>
        <p:nvSpPr>
          <p:cNvPr id="295938" name="Text Box 2"/>
          <p:cNvSpPr txBox="1">
            <a:spLocks noChangeArrowheads="1"/>
          </p:cNvSpPr>
          <p:nvPr/>
        </p:nvSpPr>
        <p:spPr bwMode="auto">
          <a:xfrm>
            <a:off x="457200" y="1600200"/>
            <a:ext cx="8229600" cy="3914775"/>
          </a:xfrm>
          <a:prstGeom prst="rect">
            <a:avLst/>
          </a:prstGeom>
          <a:noFill/>
          <a:ln w="9525">
            <a:noFill/>
            <a:round/>
            <a:headEnd/>
            <a:tailEnd/>
          </a:ln>
        </p:spPr>
        <p:txBody>
          <a:bodyPr lIns="90000" tIns="46800" rIns="90000" bIns="4680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This a generic text-level element.</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Put things in a &lt;span&gt; that belong together in horizontal formatting context. Example</a:t>
            </a:r>
          </a:p>
          <a:p>
            <a:pPr marL="328613" indent="-317500">
              <a:lnSpc>
                <a:spcPts val="2825"/>
              </a:lnSpc>
              <a:spcBef>
                <a:spcPts val="6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There is a certain &lt;span&gt;je ne sais quoi&lt;/span&gt; about the LIS650 course.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ext Box 1"/>
          <p:cNvSpPr txBox="1">
            <a:spLocks noChangeArrowheads="1"/>
          </p:cNvSpPr>
          <p:nvPr/>
        </p:nvSpPr>
        <p:spPr bwMode="auto">
          <a:xfrm>
            <a:off x="457200" y="493713"/>
            <a:ext cx="8229600" cy="703262"/>
          </a:xfrm>
          <a:prstGeom prst="rect">
            <a:avLst/>
          </a:prstGeom>
          <a:noFill/>
          <a:ln w="9525">
            <a:noFill/>
            <a:round/>
            <a:headEnd/>
            <a:tailEnd/>
          </a:ln>
        </p:spPr>
        <p:txBody>
          <a:bodyPr lIns="90000" tIns="46800" rIns="90000" bIns="4680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latin typeface="Calibri" pitchFamily="34" charset="0"/>
              </a:rPr>
              <a:t>active web sites</a:t>
            </a:r>
          </a:p>
        </p:txBody>
      </p:sp>
      <p:sp>
        <p:nvSpPr>
          <p:cNvPr id="41986" name="Text Box 2"/>
          <p:cNvSpPr txBox="1">
            <a:spLocks noChangeArrowheads="1"/>
          </p:cNvSpPr>
          <p:nvPr/>
        </p:nvSpPr>
        <p:spPr bwMode="auto">
          <a:xfrm>
            <a:off x="457200" y="1181100"/>
            <a:ext cx="8229600" cy="5295900"/>
          </a:xfrm>
          <a:prstGeom prst="rect">
            <a:avLst/>
          </a:prstGeom>
          <a:noFill/>
          <a:ln w="9525">
            <a:noFill/>
            <a:round/>
            <a:headEnd/>
            <a:tailEnd/>
          </a:ln>
        </p:spPr>
        <p:txBody>
          <a:bodyPr lIns="90000" tIns="46800" rIns="90000" bIns="46800"/>
          <a:lstStyle/>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3200">
                <a:solidFill>
                  <a:srgbClr val="FFFFFF"/>
                </a:solidFill>
                <a:latin typeface="Calibri" pitchFamily="34" charset="0"/>
              </a:rPr>
              <a:t>Can be as simple as write “Good morning” in the morning.</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3200">
                <a:solidFill>
                  <a:srgbClr val="FFFFFF"/>
                </a:solidFill>
                <a:latin typeface="Calibri" pitchFamily="34" charset="0"/>
              </a:rPr>
              <a:t>Or change the contents as a result of mouse movements.</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3200">
                <a:solidFill>
                  <a:srgbClr val="FFFFFF"/>
                </a:solidFill>
                <a:latin typeface="Calibri" pitchFamily="34" charset="0"/>
              </a:rPr>
              <a:t>But typically, deals with a scenario where:</a:t>
            </a:r>
          </a:p>
          <a:p>
            <a:pPr marL="731838" lvl="1" indent="-274638">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400">
                <a:solidFill>
                  <a:srgbClr val="FFFFFF"/>
                </a:solidFill>
                <a:latin typeface="Calibri" pitchFamily="34" charset="0"/>
              </a:rPr>
              <a:t>Users fill in a form</a:t>
            </a:r>
            <a:r>
              <a:rPr lang="en-US" sz="2400">
                <a:solidFill>
                  <a:srgbClr val="FFFFFF"/>
                </a:solidFill>
                <a:latin typeface="Calibri" pitchFamily="34" charset="0"/>
              </a:rPr>
              <a:t>.</a:t>
            </a:r>
          </a:p>
          <a:p>
            <a:pPr marL="731838" lvl="1" indent="-274638">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400">
                <a:solidFill>
                  <a:srgbClr val="FFFFFF"/>
                </a:solidFill>
                <a:latin typeface="Calibri" pitchFamily="34" charset="0"/>
              </a:rPr>
              <a:t>Users submit the form.</a:t>
            </a:r>
          </a:p>
          <a:p>
            <a:pPr marL="731838" lvl="1" indent="-274638">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400">
                <a:solidFill>
                  <a:srgbClr val="FFFFFF"/>
                </a:solidFill>
                <a:latin typeface="Calibri" pitchFamily="34" charset="0"/>
              </a:rPr>
              <a:t>Web server return a page that is specific to the request of the user. </a:t>
            </a:r>
          </a:p>
          <a:p>
            <a:pPr marL="328613" indent="-317500">
              <a:spcBef>
                <a:spcPts val="600"/>
              </a:spcBef>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endParaRPr lang="en-GB" sz="32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5" name="Text Box 1"/>
          <p:cNvSpPr txBox="1">
            <a:spLocks noChangeArrowheads="1"/>
          </p:cNvSpPr>
          <p:nvPr/>
        </p:nvSpPr>
        <p:spPr bwMode="auto">
          <a:xfrm>
            <a:off x="457200" y="274638"/>
            <a:ext cx="8220075" cy="1133475"/>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the id= attribute</a:t>
            </a:r>
          </a:p>
        </p:txBody>
      </p:sp>
      <p:sp>
        <p:nvSpPr>
          <p:cNvPr id="297986" name="Text Box 2"/>
          <p:cNvSpPr txBox="1">
            <a:spLocks noChangeArrowheads="1"/>
          </p:cNvSpPr>
          <p:nvPr/>
        </p:nvSpPr>
        <p:spPr bwMode="auto">
          <a:xfrm>
            <a:off x="457200" y="1600200"/>
            <a:ext cx="8220075" cy="4516438"/>
          </a:xfrm>
          <a:prstGeom prst="rect">
            <a:avLst/>
          </a:prstGeom>
          <a:noFill/>
          <a:ln w="9525">
            <a:noFill/>
            <a:round/>
            <a:headEnd/>
            <a:tailEnd/>
          </a:ln>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The id= attribute can be placed on any element in the body.</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It gives the element an identifier.</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For all elements in a HTML document, the values of the id= element must all be different.</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Once an element has an id=, it can be referenced.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3"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abstraction ends here</a:t>
            </a:r>
          </a:p>
        </p:txBody>
      </p:sp>
      <p:sp>
        <p:nvSpPr>
          <p:cNvPr id="300034" name="Text Box 2"/>
          <p:cNvSpPr txBox="1">
            <a:spLocks noChangeArrowheads="1"/>
          </p:cNvSpPr>
          <p:nvPr/>
        </p:nvSpPr>
        <p:spPr bwMode="auto">
          <a:xfrm>
            <a:off x="457200" y="1600200"/>
            <a:ext cx="8229600" cy="4525963"/>
          </a:xfrm>
          <a:prstGeom prst="rect">
            <a:avLst/>
          </a:prstGeom>
          <a:noFill/>
          <a:ln w="9525">
            <a:noFill/>
            <a:round/>
            <a:headEnd/>
            <a:tailEnd/>
          </a:ln>
        </p:spPr>
        <p:txBody>
          <a:bodyPr lIns="90000" tIns="46800" rIns="90000" bIns="4680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Up until now, we have done some abstract elements and attributes that do not achieve much visual impact.</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Instead, they</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We will now turn </a:t>
            </a:r>
            <a:r>
              <a:rPr lang="en-US" sz="2400">
                <a:solidFill>
                  <a:srgbClr val="FFFFFF"/>
                </a:solidFill>
                <a:latin typeface="Calibri" pitchFamily="34" charset="0"/>
              </a:rPr>
              <a:t>point the style sheet to where things are</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create a semantic design</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to more physical descriptions.</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Try it out while I am talking.</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1"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the line break &lt;br/&gt; </a:t>
            </a:r>
          </a:p>
        </p:txBody>
      </p:sp>
      <p:sp>
        <p:nvSpPr>
          <p:cNvPr id="302082" name="Text Box 2"/>
          <p:cNvSpPr txBox="1">
            <a:spLocks noChangeArrowheads="1"/>
          </p:cNvSpPr>
          <p:nvPr/>
        </p:nvSpPr>
        <p:spPr bwMode="auto">
          <a:xfrm>
            <a:off x="457200" y="1600200"/>
            <a:ext cx="8229600" cy="4953000"/>
          </a:xfrm>
          <a:prstGeom prst="rect">
            <a:avLst/>
          </a:prstGeom>
          <a:noFill/>
          <a:ln w="9525">
            <a:noFill/>
            <a:round/>
            <a:headEnd/>
            <a:tailEnd/>
          </a:ln>
        </p:spPr>
        <p:txBody>
          <a:bodyPr lIns="90000" tIns="46800" rIns="90000" bIns="4680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This element used to create a line break.</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Note its emptiness! </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If you want to do several line breaks you can do it with &lt;br/&gt;&lt;br/&gt;  but this is horribly ugly!</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&lt;br/&gt; is a text level element.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29"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the anchor: &lt;a&gt; </a:t>
            </a:r>
          </a:p>
        </p:txBody>
      </p:sp>
      <p:sp>
        <p:nvSpPr>
          <p:cNvPr id="304130" name="Text Box 2"/>
          <p:cNvSpPr txBox="1">
            <a:spLocks noChangeArrowheads="1"/>
          </p:cNvSpPr>
          <p:nvPr/>
        </p:nvSpPr>
        <p:spPr bwMode="auto">
          <a:xfrm>
            <a:off x="381000" y="1219200"/>
            <a:ext cx="8229600" cy="5086350"/>
          </a:xfrm>
          <a:prstGeom prst="rect">
            <a:avLst/>
          </a:prstGeom>
          <a:noFill/>
          <a:ln w="9525">
            <a:noFill/>
            <a:round/>
            <a:headEnd/>
            <a:tailEnd/>
          </a:ln>
        </p:spPr>
        <p:txBody>
          <a:bodyPr lIns="90000" tIns="46800" rIns="90000" bIns="4680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This is a text-level element that opens a hyperlink.</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The contents of element is the anchor. </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&lt;a&gt; can have element contents.</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The href= attribute has the target URI.</a:t>
            </a:r>
          </a:p>
          <a:p>
            <a:pPr marL="328613" indent="-317500">
              <a:lnSpc>
                <a:spcPct val="9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Example </a:t>
            </a:r>
          </a:p>
          <a:p>
            <a:pPr marL="328613" indent="-317500">
              <a:lnSpc>
                <a:spcPct val="110000"/>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   My professor is &lt;a href="http://openlib.org/home/krichel/"&gt;Thomas Krichel&lt;/a&gt;.</a:t>
            </a:r>
          </a:p>
          <a:p>
            <a:pPr marL="328613" indent="-317500">
              <a:lnSpc>
                <a:spcPct val="104000"/>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8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7" name="Text Box 1"/>
          <p:cNvSpPr txBox="1">
            <a:spLocks noChangeArrowheads="1"/>
          </p:cNvSpPr>
          <p:nvPr/>
        </p:nvSpPr>
        <p:spPr bwMode="auto">
          <a:xfrm>
            <a:off x="457200" y="274638"/>
            <a:ext cx="8229600" cy="1143000"/>
          </a:xfrm>
          <a:prstGeom prst="rect">
            <a:avLst/>
          </a:prstGeom>
          <a:noFill/>
          <a:ln w="9525">
            <a:noFill/>
            <a:round/>
            <a:headEnd/>
            <a:tailEnd/>
          </a:ln>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linking to other files on wotan</a:t>
            </a:r>
          </a:p>
        </p:txBody>
      </p:sp>
      <p:sp>
        <p:nvSpPr>
          <p:cNvPr id="306178" name="Text Box 2"/>
          <p:cNvSpPr txBox="1">
            <a:spLocks noChangeArrowheads="1"/>
          </p:cNvSpPr>
          <p:nvPr/>
        </p:nvSpPr>
        <p:spPr bwMode="auto">
          <a:xfrm>
            <a:off x="457200" y="1600200"/>
            <a:ext cx="8229600" cy="4525963"/>
          </a:xfrm>
          <a:prstGeom prst="rect">
            <a:avLst/>
          </a:prstGeom>
          <a:noFill/>
          <a:ln w="9525">
            <a:noFill/>
            <a:round/>
            <a:headEnd/>
            <a:tailEnd/>
          </a:ln>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If you want to link to a page that you already have in your public_html folder on wotan, you simply quote the name of the file </a:t>
            </a:r>
          </a:p>
          <a:p>
            <a:pPr marL="328613" indent="-317500">
              <a:lnSpc>
                <a:spcPct val="110000"/>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   &lt;a href="second_page.html"&gt;second page&lt;/a&gt;</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Please give all the HTML files the ending .html.</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Avoid blanks, as well as other exotic characters in file names. Instead of blanks, use underscores.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5" name="Text Box 1"/>
          <p:cNvSpPr txBox="1">
            <a:spLocks noChangeArrowheads="1"/>
          </p:cNvSpPr>
          <p:nvPr/>
        </p:nvSpPr>
        <p:spPr bwMode="auto">
          <a:xfrm>
            <a:off x="479425" y="307975"/>
            <a:ext cx="8229600" cy="11430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linking within a document</a:t>
            </a:r>
          </a:p>
        </p:txBody>
      </p:sp>
      <p:sp>
        <p:nvSpPr>
          <p:cNvPr id="308226" name="Text Box 2"/>
          <p:cNvSpPr txBox="1">
            <a:spLocks noChangeArrowheads="1"/>
          </p:cNvSpPr>
          <p:nvPr/>
        </p:nvSpPr>
        <p:spPr bwMode="auto">
          <a:xfrm>
            <a:off x="457200" y="1343025"/>
            <a:ext cx="8229600" cy="4537075"/>
          </a:xfrm>
          <a:prstGeom prst="rect">
            <a:avLst/>
          </a:prstGeom>
          <a:noFill/>
          <a:ln w="9525">
            <a:noFill/>
            <a:round/>
            <a:headEnd/>
            <a:tailEnd/>
          </a:ln>
        </p:spPr>
        <p:txBody>
          <a:bodyPr lIns="90000" tIns="46800" rIns="90000" bIns="4680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If the id= attribute of an element in a document you can make the element the target of a link.</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You use the URL #</a:t>
            </a:r>
            <a:r>
              <a:rPr lang="en-US" sz="2800" i="1">
                <a:solidFill>
                  <a:srgbClr val="FFFFFF"/>
                </a:solidFill>
                <a:latin typeface="Calibri" pitchFamily="34" charset="0"/>
              </a:rPr>
              <a:t>id </a:t>
            </a:r>
            <a:r>
              <a:rPr lang="en-US" sz="2800">
                <a:solidFill>
                  <a:srgbClr val="FFFFFF"/>
                </a:solidFill>
                <a:latin typeface="Calibri" pitchFamily="34" charset="0"/>
              </a:rPr>
              <a:t> for this purpose, where </a:t>
            </a:r>
            <a:r>
              <a:rPr lang="en-US" sz="2800" i="1">
                <a:solidFill>
                  <a:srgbClr val="FFFFFF"/>
                </a:solidFill>
                <a:latin typeface="Calibri" pitchFamily="34" charset="0"/>
              </a:rPr>
              <a:t>id </a:t>
            </a:r>
            <a:r>
              <a:rPr lang="en-US" sz="2800">
                <a:solidFill>
                  <a:srgbClr val="FFFFFF"/>
                </a:solidFill>
                <a:latin typeface="Calibri" pitchFamily="34" charset="0"/>
              </a:rPr>
              <a:t>is value of the id= of the element linked to. </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Example: </a:t>
            </a:r>
          </a:p>
          <a:p>
            <a:pPr marL="328613" indent="-317500">
              <a:lnSpc>
                <a:spcPct val="104000"/>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   Don't read the &lt;a href="#fine"&gt;fine print&lt;/a&gt;!</a:t>
            </a:r>
          </a:p>
          <a:p>
            <a:pPr marL="328613" indent="-317500">
              <a:lnSpc>
                <a:spcPct val="104000"/>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   ... blah blah blah ...</a:t>
            </a:r>
          </a:p>
          <a:p>
            <a:pPr marL="328613" indent="-317500">
              <a:lnSpc>
                <a:spcPct val="104000"/>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   &lt;div id="fine"&gt;When signing this contract you surrender all rights to a fair deal ...&lt;/div&gt;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3" name="Text Box 1"/>
          <p:cNvSpPr txBox="1">
            <a:spLocks noChangeArrowheads="1"/>
          </p:cNvSpPr>
          <p:nvPr/>
        </p:nvSpPr>
        <p:spPr bwMode="auto">
          <a:xfrm>
            <a:off x="457200" y="274638"/>
            <a:ext cx="8226425" cy="1139825"/>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Linking into a specific elements in remote documents.</a:t>
            </a:r>
          </a:p>
        </p:txBody>
      </p:sp>
      <p:sp>
        <p:nvSpPr>
          <p:cNvPr id="310274" name="Text Box 2"/>
          <p:cNvSpPr txBox="1">
            <a:spLocks noChangeArrowheads="1"/>
          </p:cNvSpPr>
          <p:nvPr/>
        </p:nvSpPr>
        <p:spPr bwMode="auto">
          <a:xfrm>
            <a:off x="457200" y="1600200"/>
            <a:ext cx="8226425" cy="4524375"/>
          </a:xfrm>
          <a:prstGeom prst="rect">
            <a:avLst/>
          </a:prstGeom>
          <a:noFill/>
          <a:ln w="9525">
            <a:noFill/>
            <a:round/>
            <a:headEnd/>
            <a:tailEnd/>
          </a:ln>
        </p:spPr>
        <p:txBody>
          <a:bodyPr lIns="0" tIns="0" rIns="0" bIns="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If you want to link to an element with the id </a:t>
            </a:r>
            <a:r>
              <a:rPr lang="en-US" sz="2800" i="1">
                <a:solidFill>
                  <a:srgbClr val="FFFFFF"/>
                </a:solidFill>
                <a:latin typeface="Calibri" pitchFamily="34" charset="0"/>
              </a:rPr>
              <a:t>id </a:t>
            </a:r>
            <a:r>
              <a:rPr lang="en-US" sz="2800">
                <a:solidFill>
                  <a:srgbClr val="FFFFFF"/>
                </a:solidFill>
                <a:latin typeface="Calibri" pitchFamily="34" charset="0"/>
              </a:rPr>
              <a:t>in a remote document at a URL </a:t>
            </a:r>
            <a:r>
              <a:rPr lang="en-US" sz="2800" i="1">
                <a:solidFill>
                  <a:srgbClr val="FFFFFF"/>
                </a:solidFill>
                <a:latin typeface="Calibri" pitchFamily="34" charset="0"/>
              </a:rPr>
              <a:t>URL</a:t>
            </a:r>
            <a:r>
              <a:rPr lang="en-US" sz="2800">
                <a:solidFill>
                  <a:srgbClr val="FFFFFF"/>
                </a:solidFill>
                <a:latin typeface="Calibri" pitchFamily="34" charset="0"/>
              </a:rPr>
              <a:t>, use </a:t>
            </a:r>
            <a:r>
              <a:rPr lang="en-US" sz="2800" i="1">
                <a:solidFill>
                  <a:srgbClr val="FFFFFF"/>
                </a:solidFill>
                <a:latin typeface="Calibri" pitchFamily="34" charset="0"/>
              </a:rPr>
              <a:t>URL#id</a:t>
            </a:r>
            <a:r>
              <a:rPr lang="en-US" sz="2800">
                <a:solidFill>
                  <a:srgbClr val="FFFFFF"/>
                </a:solidFill>
                <a:latin typeface="Calibri" pitchFamily="34" charset="0"/>
              </a:rPr>
              <a:t>.</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example: </a:t>
            </a:r>
          </a:p>
          <a:p>
            <a:pPr marL="328613" indent="-317500">
              <a:lnSpc>
                <a:spcPct val="104000"/>
              </a:lnSpc>
              <a:spcBef>
                <a:spcPts val="6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Thomas is a sought-after speaker as can be seen by his many &lt;a href="http://openlib.org/home/krichel/ cv.html#talks"&gt;invited talks&lt;/a&gt;. </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This works because Thomas has in his CV something like </a:t>
            </a:r>
          </a:p>
          <a:p>
            <a:pPr marL="328613" indent="-317500">
              <a:lnSpc>
                <a:spcPct val="104000"/>
              </a:lnSpc>
              <a:spcBef>
                <a:spcPts val="6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&lt;h4 id="talks"&gt;Invited Talks&lt;/h4&gt;.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1" name="Text Box 1"/>
          <p:cNvSpPr txBox="1">
            <a:spLocks noChangeArrowheads="1"/>
          </p:cNvSpPr>
          <p:nvPr/>
        </p:nvSpPr>
        <p:spPr bwMode="auto">
          <a:xfrm>
            <a:off x="457200" y="274638"/>
            <a:ext cx="8226425" cy="1139825"/>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the accesskey= attribute to &lt;a&gt;</a:t>
            </a:r>
          </a:p>
        </p:txBody>
      </p:sp>
      <p:sp>
        <p:nvSpPr>
          <p:cNvPr id="312322" name="Text Box 2"/>
          <p:cNvSpPr txBox="1">
            <a:spLocks noChangeArrowheads="1"/>
          </p:cNvSpPr>
          <p:nvPr/>
        </p:nvSpPr>
        <p:spPr bwMode="auto">
          <a:xfrm>
            <a:off x="457200" y="1600200"/>
            <a:ext cx="8226425" cy="4524375"/>
          </a:xfrm>
          <a:prstGeom prst="rect">
            <a:avLst/>
          </a:prstGeom>
          <a:noFill/>
          <a:ln w="9525">
            <a:noFill/>
            <a:round/>
            <a:headEnd/>
            <a:tailEnd/>
          </a:ln>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This allows you to define a keyboard shortcut with a certain link.</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Example from my homepage</a:t>
            </a:r>
          </a:p>
          <a:p>
            <a:pPr marL="328613" indent="-317500">
              <a:lnSpc>
                <a:spcPct val="110000"/>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   &lt;a accesskey="c" href="cv.html"&gt;my CV&lt;/a&gt;</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I can then access the links page with SHIFT ALT-c in Firefox or ALT-c RET  in Internet Explorer.</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69" name="Text Box 1"/>
          <p:cNvSpPr txBox="1">
            <a:spLocks noChangeArrowheads="1"/>
          </p:cNvSpPr>
          <p:nvPr/>
        </p:nvSpPr>
        <p:spPr bwMode="auto">
          <a:xfrm>
            <a:off x="457200" y="274638"/>
            <a:ext cx="8226425" cy="1139825"/>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the tabindex= attribute to &lt;a&gt;</a:t>
            </a:r>
          </a:p>
        </p:txBody>
      </p:sp>
      <p:sp>
        <p:nvSpPr>
          <p:cNvPr id="314370" name="Text Box 2"/>
          <p:cNvSpPr txBox="1">
            <a:spLocks noChangeArrowheads="1"/>
          </p:cNvSpPr>
          <p:nvPr/>
        </p:nvSpPr>
        <p:spPr bwMode="auto">
          <a:xfrm>
            <a:off x="457200" y="1600200"/>
            <a:ext cx="8226425" cy="4524375"/>
          </a:xfrm>
          <a:prstGeom prst="rect">
            <a:avLst/>
          </a:prstGeom>
          <a:noFill/>
          <a:ln w="9525">
            <a:noFill/>
            <a:round/>
            <a:headEnd/>
            <a:tailEnd/>
          </a:ln>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A browser will allow you to navigate the links with the tab key.</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The default order is the order of appearance of &lt;a&gt; elements in the HTML code.</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The tabindex= attribute on an element allows you to customize the order. The value must be a number between 0 and 32767, otherwise it is being ignored.</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See Thomas Krichel's homepage for an example.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7" name="Text Box 1"/>
          <p:cNvSpPr txBox="1">
            <a:spLocks noChangeArrowheads="1"/>
          </p:cNvSpPr>
          <p:nvPr/>
        </p:nvSpPr>
        <p:spPr bwMode="auto">
          <a:xfrm>
            <a:off x="457200" y="274638"/>
            <a:ext cx="8228013" cy="1141412"/>
          </a:xfrm>
          <a:prstGeom prst="rect">
            <a:avLst/>
          </a:prstGeom>
          <a:noFill/>
          <a:ln w="9525">
            <a:noFill/>
            <a:round/>
            <a:headEnd/>
            <a:tailEnd/>
          </a:ln>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other optional attributes to &lt;a&gt;</a:t>
            </a:r>
          </a:p>
        </p:txBody>
      </p:sp>
      <p:sp>
        <p:nvSpPr>
          <p:cNvPr id="316418" name="Text Box 2"/>
          <p:cNvSpPr txBox="1">
            <a:spLocks noChangeArrowheads="1"/>
          </p:cNvSpPr>
          <p:nvPr/>
        </p:nvSpPr>
        <p:spPr bwMode="auto">
          <a:xfrm>
            <a:off x="457200" y="1600200"/>
            <a:ext cx="8228013" cy="3844925"/>
          </a:xfrm>
          <a:prstGeom prst="rect">
            <a:avLst/>
          </a:prstGeom>
          <a:noFill/>
          <a:ln w="9525">
            <a:noFill/>
            <a:round/>
            <a:headEnd/>
            <a:tailEnd/>
          </a:ln>
        </p:spPr>
        <p:txBody>
          <a:bodyPr lIns="0" tIns="0" rIns="0" bIns="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The hreflang= has the language of the target.</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The type= attribute gives the MIME-type of the target.</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There are other attributes for which we have no use</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coords	</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shape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ext Box 1"/>
          <p:cNvSpPr txBox="1">
            <a:spLocks noChangeArrowheads="1"/>
          </p:cNvSpPr>
          <p:nvPr/>
        </p:nvSpPr>
        <p:spPr bwMode="auto">
          <a:xfrm>
            <a:off x="457200" y="274638"/>
            <a:ext cx="8224838" cy="1138237"/>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LIS651</a:t>
            </a:r>
          </a:p>
        </p:txBody>
      </p:sp>
      <p:sp>
        <p:nvSpPr>
          <p:cNvPr id="44034" name="Text Box 2"/>
          <p:cNvSpPr txBox="1">
            <a:spLocks noChangeArrowheads="1"/>
          </p:cNvSpPr>
          <p:nvPr/>
        </p:nvSpPr>
        <p:spPr bwMode="auto">
          <a:xfrm>
            <a:off x="457200" y="1295400"/>
            <a:ext cx="8305800" cy="5257800"/>
          </a:xfrm>
          <a:prstGeom prst="rect">
            <a:avLst/>
          </a:prstGeom>
          <a:noFill/>
          <a:ln w="9525">
            <a:noFill/>
            <a:round/>
            <a:headEnd/>
            <a:tailEnd/>
          </a:ln>
        </p:spPr>
        <p:txBody>
          <a:bodyPr lIns="0" tIns="0" rIns="0" bIns="0"/>
          <a:lstStyle/>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3200">
                <a:solidFill>
                  <a:srgbClr val="FFFFFF"/>
                </a:solidFill>
                <a:latin typeface="Calibri" pitchFamily="34" charset="0"/>
              </a:rPr>
              <a:t>Uses a language called PHP, that is widely used to generate such web sites.</a:t>
            </a:r>
          </a:p>
          <a:p>
            <a:pPr marL="731838" lvl="1" indent="-274638">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400">
                <a:solidFill>
                  <a:srgbClr val="FFFFFF"/>
                </a:solidFill>
                <a:latin typeface="Calibri" pitchFamily="34" charset="0"/>
              </a:rPr>
              <a:t>Gets you introduced to </a:t>
            </a:r>
            <a:r>
              <a:rPr lang="en-US" sz="2400">
                <a:solidFill>
                  <a:srgbClr val="FFFFFF"/>
                </a:solidFill>
                <a:latin typeface="Calibri" pitchFamily="34" charset="0"/>
              </a:rPr>
              <a:t>procedural </a:t>
            </a:r>
            <a:r>
              <a:rPr lang="ru-RU" sz="2400">
                <a:solidFill>
                  <a:srgbClr val="FFFFFF"/>
                </a:solidFill>
                <a:latin typeface="Calibri" pitchFamily="34" charset="0"/>
              </a:rPr>
              <a:t>computer</a:t>
            </a:r>
            <a:r>
              <a:rPr lang="en-US" sz="2400">
                <a:solidFill>
                  <a:srgbClr val="FFFFFF"/>
                </a:solidFill>
                <a:latin typeface="Calibri" pitchFamily="34" charset="0"/>
              </a:rPr>
              <a:t> </a:t>
            </a:r>
            <a:r>
              <a:rPr lang="ru-RU" sz="2400">
                <a:solidFill>
                  <a:srgbClr val="FFFFFF"/>
                </a:solidFill>
                <a:latin typeface="Calibri" pitchFamily="34" charset="0"/>
              </a:rPr>
              <a:t>programming.</a:t>
            </a:r>
          </a:p>
          <a:p>
            <a:pPr marL="731838" lvl="1" indent="-274638">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400">
                <a:solidFill>
                  <a:srgbClr val="FFFFFF"/>
                </a:solidFill>
                <a:latin typeface="Calibri" pitchFamily="34" charset="0"/>
              </a:rPr>
              <a:t>Gets you to train analytical thinking. </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3200">
                <a:solidFill>
                  <a:srgbClr val="FFFFFF"/>
                </a:solidFill>
                <a:latin typeface="Calibri" pitchFamily="34" charset="0"/>
              </a:rPr>
              <a:t>Uses databases to store and retrieve information</a:t>
            </a:r>
            <a:r>
              <a:rPr lang="ru-RU" sz="2800">
                <a:solidFill>
                  <a:srgbClr val="FFFFFF"/>
                </a:solidFill>
                <a:latin typeface="Calibri" pitchFamily="34" charset="0"/>
              </a:rPr>
              <a:t>.</a:t>
            </a:r>
          </a:p>
          <a:p>
            <a:pPr marL="731838" lvl="1" indent="-274638">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400">
                <a:solidFill>
                  <a:srgbClr val="FFFFFF"/>
                </a:solidFill>
                <a:latin typeface="Calibri" pitchFamily="34" charset="0"/>
              </a:rPr>
              <a:t>Gets you to think about the structure of information.</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a:solidFill>
                  <a:srgbClr val="FFFFFF"/>
                </a:solidFill>
                <a:latin typeface="Calibri" pitchFamily="34" charset="0"/>
              </a:rPr>
              <a:t>Less material than LIS650, but more difficult.</a:t>
            </a:r>
            <a:endParaRPr lang="en-US" sz="2800">
              <a:solidFill>
                <a:srgbClr val="FFFFFF"/>
              </a:solidFill>
              <a:latin typeface="Calibri" pitchFamily="34" charset="0"/>
            </a:endParaRP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latin typeface="Calibri" pitchFamily="34" charset="0"/>
              </a:rPr>
              <a:t>http://wotan.liu.edu/home/krichel/courses/lis561.html has historic editions.</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endParaRPr lang="ru-RU" sz="2800">
              <a:solidFill>
                <a:srgbClr val="FFFFFF"/>
              </a:solidFill>
              <a:latin typeface="Calibri" pitchFamily="34" charset="0"/>
            </a:endParaRPr>
          </a:p>
          <a:p>
            <a:pPr marL="328613" indent="-317500">
              <a:lnSpc>
                <a:spcPts val="2825"/>
              </a:lnSpc>
              <a:spcBef>
                <a:spcPts val="700"/>
              </a:spcBef>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endParaRPr lang="ru-RU" sz="28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5" name="Text Box 1"/>
          <p:cNvSpPr txBox="1">
            <a:spLocks noChangeArrowheads="1"/>
          </p:cNvSpPr>
          <p:nvPr/>
        </p:nvSpPr>
        <p:spPr bwMode="auto">
          <a:xfrm>
            <a:off x="457200" y="274638"/>
            <a:ext cx="8229600" cy="1143000"/>
          </a:xfrm>
          <a:prstGeom prst="rect">
            <a:avLst/>
          </a:prstGeom>
          <a:noFill/>
          <a:ln w="9525">
            <a:noFill/>
            <a:round/>
            <a:headEnd/>
            <a:tailEnd/>
          </a:ln>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rel= and rev= with &lt;a&gt;</a:t>
            </a:r>
          </a:p>
        </p:txBody>
      </p:sp>
      <p:sp>
        <p:nvSpPr>
          <p:cNvPr id="318466" name="Text Box 2"/>
          <p:cNvSpPr txBox="1">
            <a:spLocks noChangeArrowheads="1"/>
          </p:cNvSpPr>
          <p:nvPr/>
        </p:nvSpPr>
        <p:spPr bwMode="auto">
          <a:xfrm>
            <a:off x="457200" y="1219200"/>
            <a:ext cx="8229600" cy="4953000"/>
          </a:xfrm>
          <a:prstGeom prst="rect">
            <a:avLst/>
          </a:prstGeom>
          <a:noFill/>
          <a:ln w="9525">
            <a:noFill/>
            <a:round/>
            <a:headEnd/>
            <a:tailEnd/>
          </a:ln>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&lt;a&gt; takes the rel= attributes to specify the relationship between the current document and the link target, as well as the rev= attribute to specify the reverse. It uses the name link types as &lt;link/&gt;.</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Examples</a:t>
            </a:r>
          </a:p>
          <a:p>
            <a:pPr marL="731838" lvl="1" indent="-274638">
              <a:lnSpc>
                <a:spcPct val="110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&lt;a href="copyright.html" rel="copyright"&gt;&amp;copy;&lt;/a&gt;</a:t>
            </a:r>
          </a:p>
          <a:p>
            <a:pPr marL="731838" lvl="1" indent="-274638">
              <a:lnSpc>
                <a:spcPct val="110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&lt;a href="index.ru.html" rel="alternate" hreflang="ru" charset="koi-8"&gt;по русскйи&lt;/a&gt;</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Note that search engine support for this is limited.</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3" name="Text Box 1"/>
          <p:cNvSpPr txBox="1">
            <a:spLocks noChangeArrowheads="1"/>
          </p:cNvSpPr>
          <p:nvPr/>
        </p:nvSpPr>
        <p:spPr bwMode="auto">
          <a:xfrm>
            <a:off x="457200" y="274638"/>
            <a:ext cx="8228013" cy="1141412"/>
          </a:xfrm>
          <a:prstGeom prst="rect">
            <a:avLst/>
          </a:prstGeom>
          <a:noFill/>
          <a:ln w="9525">
            <a:noFill/>
            <a:round/>
            <a:headEnd/>
            <a:tailEnd/>
          </a:ln>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rel= and rev=</a:t>
            </a:r>
          </a:p>
        </p:txBody>
      </p:sp>
      <p:sp>
        <p:nvSpPr>
          <p:cNvPr id="320514" name="Text Box 2"/>
          <p:cNvSpPr txBox="1">
            <a:spLocks noChangeArrowheads="1"/>
          </p:cNvSpPr>
          <p:nvPr/>
        </p:nvSpPr>
        <p:spPr bwMode="auto">
          <a:xfrm>
            <a:off x="457200" y="1600200"/>
            <a:ext cx="8228013" cy="4525963"/>
          </a:xfrm>
          <a:prstGeom prst="rect">
            <a:avLst/>
          </a:prstGeom>
          <a:noFill/>
          <a:ln w="9525">
            <a:noFill/>
            <a:round/>
            <a:headEnd/>
            <a:tailEnd/>
          </a:ln>
        </p:spPr>
        <p:txBody>
          <a:bodyPr lIns="0" tIns="0" rIns="0" bIns="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rel= has the relation of the pages named in href= with the current page.</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rev= has the relation of the current page with the page named in the href= attribute. </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Example:</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Consider two documents A and B.</a:t>
            </a:r>
          </a:p>
          <a:p>
            <a:pPr marL="1141413" lvl="2" indent="-227013">
              <a:lnSpc>
                <a:spcPct val="104000"/>
              </a:lnSpc>
              <a:spcBef>
                <a:spcPts val="5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Document A: &lt;link href="docB" rel="foo"/&gt;</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000">
                <a:solidFill>
                  <a:srgbClr val="FFFFFF"/>
                </a:solidFill>
                <a:latin typeface="Calibri" pitchFamily="34" charset="0"/>
              </a:rPr>
              <a:t>Has exactly the same meaning as:</a:t>
            </a:r>
          </a:p>
          <a:p>
            <a:pPr marL="1141413" lvl="2" indent="-227013">
              <a:lnSpc>
                <a:spcPct val="104000"/>
              </a:lnSpc>
              <a:spcBef>
                <a:spcPts val="5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Document B: &lt;link href="docA" rev="foo"/&gt;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1" name="Text Box 1"/>
          <p:cNvSpPr txBox="1">
            <a:spLocks noChangeArrowheads="1"/>
          </p:cNvSpPr>
          <p:nvPr/>
        </p:nvSpPr>
        <p:spPr bwMode="auto">
          <a:xfrm>
            <a:off x="457200" y="244475"/>
            <a:ext cx="8229600" cy="1204913"/>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600">
                <a:solidFill>
                  <a:srgbClr val="E3EBF1"/>
                </a:solidFill>
                <a:latin typeface="Calibri" pitchFamily="34" charset="0"/>
              </a:rPr>
              <a:t>values of rel= and rev= attributes</a:t>
            </a:r>
          </a:p>
        </p:txBody>
      </p:sp>
      <p:sp>
        <p:nvSpPr>
          <p:cNvPr id="322562" name="Text Box 2"/>
          <p:cNvSpPr txBox="1">
            <a:spLocks noChangeArrowheads="1"/>
          </p:cNvSpPr>
          <p:nvPr/>
        </p:nvSpPr>
        <p:spPr bwMode="auto">
          <a:xfrm>
            <a:off x="457200" y="1219200"/>
            <a:ext cx="8229600" cy="5162550"/>
          </a:xfrm>
          <a:prstGeom prst="rect">
            <a:avLst/>
          </a:prstGeom>
          <a:noFill/>
          <a:ln w="9525">
            <a:noFill/>
            <a:round/>
            <a:headEnd/>
            <a:tailEnd/>
          </a:ln>
        </p:spPr>
        <p:txBody>
          <a:bodyPr lIns="90000" tIns="46800" rIns="90000" bIns="4680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The possible values of rel= and rev= are </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"alternate" 		</a:t>
            </a:r>
            <a:r>
              <a:rPr lang="en-US" sz="2400" i="1">
                <a:solidFill>
                  <a:srgbClr val="FFFFFF"/>
                </a:solidFill>
                <a:latin typeface="Calibri" pitchFamily="34" charset="0"/>
              </a:rPr>
              <a:t>–</a:t>
            </a:r>
            <a:r>
              <a:rPr lang="en-US" sz="2400">
                <a:solidFill>
                  <a:srgbClr val="FFFFFF"/>
                </a:solidFill>
                <a:latin typeface="Calibri" pitchFamily="34" charset="0"/>
              </a:rPr>
              <a:t> "stylesheet"     </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"start" 			</a:t>
            </a:r>
            <a:r>
              <a:rPr lang="en-US" sz="2400" i="1">
                <a:solidFill>
                  <a:srgbClr val="FFFFFF"/>
                </a:solidFill>
                <a:latin typeface="Calibri" pitchFamily="34" charset="0"/>
              </a:rPr>
              <a:t>–</a:t>
            </a:r>
            <a:r>
              <a:rPr lang="en-US" sz="2400">
                <a:solidFill>
                  <a:srgbClr val="FFFFFF"/>
                </a:solidFill>
                <a:latin typeface="Calibri" pitchFamily="34" charset="0"/>
              </a:rPr>
              <a:t> "next" </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"prev" 			</a:t>
            </a:r>
            <a:r>
              <a:rPr lang="en-US" sz="2400" i="1">
                <a:solidFill>
                  <a:srgbClr val="FFFFFF"/>
                </a:solidFill>
                <a:latin typeface="Calibri" pitchFamily="34" charset="0"/>
              </a:rPr>
              <a:t>–</a:t>
            </a:r>
            <a:r>
              <a:rPr lang="en-US" sz="2400">
                <a:solidFill>
                  <a:srgbClr val="FFFFFF"/>
                </a:solidFill>
                <a:latin typeface="Calibri" pitchFamily="34" charset="0"/>
              </a:rPr>
              <a:t> "contents" </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"index"			</a:t>
            </a:r>
            <a:r>
              <a:rPr lang="en-US" sz="2400" i="1">
                <a:solidFill>
                  <a:srgbClr val="FFFFFF"/>
                </a:solidFill>
                <a:latin typeface="Calibri" pitchFamily="34" charset="0"/>
              </a:rPr>
              <a:t>–</a:t>
            </a:r>
            <a:r>
              <a:rPr lang="en-US" sz="2400">
                <a:solidFill>
                  <a:srgbClr val="FFFFFF"/>
                </a:solidFill>
                <a:latin typeface="Calibri" pitchFamily="34" charset="0"/>
              </a:rPr>
              <a:t> "glossary" </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"copyright" 		</a:t>
            </a:r>
            <a:r>
              <a:rPr lang="en-US" sz="2400" i="1">
                <a:solidFill>
                  <a:srgbClr val="FFFFFF"/>
                </a:solidFill>
                <a:latin typeface="Calibri" pitchFamily="34" charset="0"/>
              </a:rPr>
              <a:t>–</a:t>
            </a:r>
            <a:r>
              <a:rPr lang="en-US" sz="2400">
                <a:solidFill>
                  <a:srgbClr val="FFFFFF"/>
                </a:solidFill>
                <a:latin typeface="Calibri" pitchFamily="34" charset="0"/>
              </a:rPr>
              <a:t> "chapter" </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"section" 		</a:t>
            </a:r>
            <a:r>
              <a:rPr lang="en-US" sz="2400" i="1">
                <a:solidFill>
                  <a:srgbClr val="FFFFFF"/>
                </a:solidFill>
                <a:latin typeface="Calibri" pitchFamily="34" charset="0"/>
              </a:rPr>
              <a:t>–</a:t>
            </a:r>
            <a:r>
              <a:rPr lang="en-US" sz="2400">
                <a:solidFill>
                  <a:srgbClr val="FFFFFF"/>
                </a:solidFill>
                <a:latin typeface="Calibri" pitchFamily="34" charset="0"/>
              </a:rPr>
              <a:t> "subsection" </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"appendix" 		</a:t>
            </a:r>
            <a:r>
              <a:rPr lang="en-US" sz="2400" i="1">
                <a:solidFill>
                  <a:srgbClr val="FFFFFF"/>
                </a:solidFill>
                <a:latin typeface="Calibri" pitchFamily="34" charset="0"/>
              </a:rPr>
              <a:t>–</a:t>
            </a:r>
            <a:r>
              <a:rPr lang="en-US" sz="2400">
                <a:solidFill>
                  <a:srgbClr val="FFFFFF"/>
                </a:solidFill>
                <a:latin typeface="Calibri" pitchFamily="34" charset="0"/>
              </a:rPr>
              <a:t> "help" </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"bookmark" </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You can give multiple values, separated by blanks.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09"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images: &lt;img/&gt; </a:t>
            </a:r>
          </a:p>
        </p:txBody>
      </p:sp>
      <p:sp>
        <p:nvSpPr>
          <p:cNvPr id="324610" name="Text Box 2"/>
          <p:cNvSpPr txBox="1">
            <a:spLocks noChangeArrowheads="1"/>
          </p:cNvSpPr>
          <p:nvPr/>
        </p:nvSpPr>
        <p:spPr bwMode="auto">
          <a:xfrm>
            <a:off x="228600" y="1295400"/>
            <a:ext cx="8763000" cy="5248275"/>
          </a:xfrm>
          <a:prstGeom prst="rect">
            <a:avLst/>
          </a:prstGeom>
          <a:noFill/>
          <a:ln w="9525">
            <a:noFill/>
            <a:round/>
            <a:headEnd/>
            <a:tailEnd/>
          </a:ln>
        </p:spPr>
        <p:txBody>
          <a:bodyPr lIns="90000" tIns="46800" rIns="90000" bIns="4680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This is a “replaced element”.  It requests a image to be placed when the web page is rendered. It references the image. </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The required src= attribute says where the image is.</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The required alt=  attribute gives a text to show for user agents that do not display image. It may be shown by the user agents as the user highlights the image. It is limited to 1024 characters. alt= can be empty.</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Example: &lt;img src="thomas_krichel.jpg" alt="picture of Thomas Krichel"/&gt;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7"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more on &lt;img/&gt; </a:t>
            </a:r>
          </a:p>
        </p:txBody>
      </p:sp>
      <p:sp>
        <p:nvSpPr>
          <p:cNvPr id="326658" name="Text Box 2"/>
          <p:cNvSpPr txBox="1">
            <a:spLocks noChangeArrowheads="1"/>
          </p:cNvSpPr>
          <p:nvPr/>
        </p:nvSpPr>
        <p:spPr bwMode="auto">
          <a:xfrm>
            <a:off x="381000" y="1143000"/>
            <a:ext cx="8458200" cy="5162550"/>
          </a:xfrm>
          <a:prstGeom prst="rect">
            <a:avLst/>
          </a:prstGeom>
          <a:noFill/>
          <a:ln w="9525">
            <a:noFill/>
            <a:round/>
            <a:headEnd/>
            <a:tailEnd/>
          </a:ln>
        </p:spPr>
        <p:txBody>
          <a:bodyPr lIns="90000" tIns="46800" rIns="90000" bIns="4680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&lt;img/&gt; takes a longdesc= attribute. Its value is the URL of a file with a long description of the image.</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You can have the user agent resize the image</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width= attribute gives the user agent  a suggestion for the width of the image.</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height= attribute gives the user agent  a suggestion for the height of the image.</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Both attributes can be expressed </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in pixels, as  a number</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in %age of the current display width</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5" name="Text Box 1"/>
          <p:cNvSpPr txBox="1">
            <a:spLocks noChangeArrowheads="1"/>
          </p:cNvSpPr>
          <p:nvPr/>
        </p:nvSpPr>
        <p:spPr bwMode="auto">
          <a:xfrm>
            <a:off x="457200" y="274638"/>
            <a:ext cx="8229600" cy="1143000"/>
          </a:xfrm>
          <a:prstGeom prst="rect">
            <a:avLst/>
          </a:prstGeom>
          <a:noFill/>
          <a:ln w="9525">
            <a:noFill/>
            <a:round/>
            <a:headEnd/>
            <a:tailEnd/>
          </a:ln>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setting the resolution</a:t>
            </a:r>
          </a:p>
        </p:txBody>
      </p:sp>
      <p:sp>
        <p:nvSpPr>
          <p:cNvPr id="328706" name="Text Box 2"/>
          <p:cNvSpPr txBox="1">
            <a:spLocks noChangeArrowheads="1"/>
          </p:cNvSpPr>
          <p:nvPr/>
        </p:nvSpPr>
        <p:spPr bwMode="auto">
          <a:xfrm>
            <a:off x="457200" y="1600200"/>
            <a:ext cx="8229600" cy="4613275"/>
          </a:xfrm>
          <a:prstGeom prst="rect">
            <a:avLst/>
          </a:prstGeom>
          <a:noFill/>
          <a:ln w="9525">
            <a:noFill/>
            <a:round/>
            <a:headEnd/>
            <a:tailEnd/>
          </a:ln>
        </p:spPr>
        <p:txBody>
          <a:bodyPr lIns="0" tIns="0" rIns="0" bIns="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If you set height= and width= to the exact size of the picture, you make it easier for the user agent to render it. It can render the page even though it may not have downloaded the picture. </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If you set it to something different, the user agent may (and in practice, does) scale your picture. The scaled picture looks ugly and scaling takes time.</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It is best to size your pictures using a dedicated picture manipulation software such a gimp.</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3" name="Text Box 1"/>
          <p:cNvSpPr txBox="1">
            <a:spLocks noChangeArrowheads="1"/>
          </p:cNvSpPr>
          <p:nvPr/>
        </p:nvSpPr>
        <p:spPr bwMode="auto">
          <a:xfrm>
            <a:off x="457200" y="542925"/>
            <a:ext cx="8458200" cy="606425"/>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 header elements and horizontal rule</a:t>
            </a:r>
          </a:p>
        </p:txBody>
      </p:sp>
      <p:sp>
        <p:nvSpPr>
          <p:cNvPr id="330754" name="Text Box 2"/>
          <p:cNvSpPr txBox="1">
            <a:spLocks noChangeArrowheads="1"/>
          </p:cNvSpPr>
          <p:nvPr/>
        </p:nvSpPr>
        <p:spPr bwMode="auto">
          <a:xfrm>
            <a:off x="457200" y="1219200"/>
            <a:ext cx="8229600" cy="5478463"/>
          </a:xfrm>
          <a:prstGeom prst="rect">
            <a:avLst/>
          </a:prstGeom>
          <a:noFill/>
          <a:ln w="9525">
            <a:noFill/>
            <a:round/>
            <a:headEnd/>
            <a:tailEnd/>
          </a:ln>
        </p:spPr>
        <p:txBody>
          <a:bodyPr lIns="90000" tIns="46800" rIns="90000" bIns="4680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Headers &lt;h1&gt;  to &lt;h6&gt;</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All are block-level elements.  </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Text size based on the header’s level.</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Actual size of text of header element is selected by browser. Results can vary significantly between user agents</a:t>
            </a:r>
            <a:r>
              <a:rPr lang="en-US">
                <a:solidFill>
                  <a:srgbClr val="FFFFFF"/>
                </a:solidFill>
                <a:latin typeface="Calibri" pitchFamily="34" charset="0"/>
              </a:rPr>
              <a:t>.</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Horizontal rule &lt;hr/&gt;</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This is a block-level element.</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It creates a horizontal rule.</a:t>
            </a:r>
          </a:p>
          <a:p>
            <a:pPr marL="328613" indent="-317500">
              <a:lnSpc>
                <a:spcPct val="104000"/>
              </a:lnSpc>
              <a:spcBef>
                <a:spcPts val="6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8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1"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contents-based style elements</a:t>
            </a:r>
          </a:p>
        </p:txBody>
      </p:sp>
      <p:sp>
        <p:nvSpPr>
          <p:cNvPr id="332802" name="Text Box 2"/>
          <p:cNvSpPr txBox="1">
            <a:spLocks noChangeArrowheads="1"/>
          </p:cNvSpPr>
          <p:nvPr/>
        </p:nvSpPr>
        <p:spPr bwMode="auto">
          <a:xfrm>
            <a:off x="304800" y="1219200"/>
            <a:ext cx="8610600" cy="5207000"/>
          </a:xfrm>
          <a:prstGeom prst="rect">
            <a:avLst/>
          </a:prstGeom>
          <a:noFill/>
          <a:ln w="9525">
            <a:noFill/>
            <a:round/>
            <a:headEnd/>
            <a:tailEnd/>
          </a:ln>
        </p:spPr>
        <p:txBody>
          <a:bodyPr lIns="90000" tIns="46800" rIns="90000" bIns="46800"/>
          <a:lstStyle/>
          <a:p>
            <a:pPr marL="328613" indent="-317500">
              <a:lnSpc>
                <a:spcPct val="90000"/>
              </a:lnSpc>
              <a:spcBef>
                <a:spcPts val="700"/>
              </a:spcBef>
              <a:buClr>
                <a:srgbClr val="FFFFFF"/>
              </a:buClr>
              <a:buFont typeface="Arial" charset="0"/>
              <a:buChar char="•"/>
              <a:tabLst>
                <a:tab pos="889000" algn="l"/>
                <a:tab pos="1803400" algn="l"/>
                <a:tab pos="2717800" algn="l"/>
                <a:tab pos="3632200" algn="l"/>
                <a:tab pos="4546600" algn="l"/>
                <a:tab pos="5461000" algn="l"/>
                <a:tab pos="6375400" algn="l"/>
                <a:tab pos="7289800" algn="l"/>
                <a:tab pos="8204200" algn="l"/>
                <a:tab pos="9118600" algn="l"/>
                <a:tab pos="10033000" algn="l"/>
                <a:tab pos="10039350" algn="l"/>
                <a:tab pos="10496550" algn="l"/>
                <a:tab pos="10499725" algn="l"/>
                <a:tab pos="10502900" algn="l"/>
                <a:tab pos="10506075" algn="l"/>
                <a:tab pos="10509250" algn="l"/>
                <a:tab pos="10512425" algn="l"/>
              </a:tabLst>
            </a:pPr>
            <a:r>
              <a:rPr lang="en-US" sz="2800">
                <a:solidFill>
                  <a:srgbClr val="FFFFFF"/>
                </a:solidFill>
                <a:latin typeface="Calibri" pitchFamily="34" charset="0"/>
              </a:rPr>
              <a:t>&lt;abbr&gt; 		encloses abbreviations</a:t>
            </a:r>
          </a:p>
          <a:p>
            <a:pPr marL="328613" indent="-317500">
              <a:lnSpc>
                <a:spcPct val="90000"/>
              </a:lnSpc>
              <a:spcBef>
                <a:spcPts val="700"/>
              </a:spcBef>
              <a:buClr>
                <a:srgbClr val="FFFFFF"/>
              </a:buClr>
              <a:buFont typeface="Arial" charset="0"/>
              <a:buChar char="•"/>
              <a:tabLst>
                <a:tab pos="889000" algn="l"/>
                <a:tab pos="1803400" algn="l"/>
                <a:tab pos="2717800" algn="l"/>
                <a:tab pos="3632200" algn="l"/>
                <a:tab pos="4546600" algn="l"/>
                <a:tab pos="5461000" algn="l"/>
                <a:tab pos="6375400" algn="l"/>
                <a:tab pos="7289800" algn="l"/>
                <a:tab pos="8204200" algn="l"/>
                <a:tab pos="9118600" algn="l"/>
                <a:tab pos="10033000" algn="l"/>
                <a:tab pos="10039350" algn="l"/>
                <a:tab pos="10496550" algn="l"/>
                <a:tab pos="10499725" algn="l"/>
                <a:tab pos="10502900" algn="l"/>
                <a:tab pos="10506075" algn="l"/>
                <a:tab pos="10509250" algn="l"/>
                <a:tab pos="10512425" algn="l"/>
              </a:tabLst>
            </a:pPr>
            <a:r>
              <a:rPr lang="en-US" sz="2800">
                <a:solidFill>
                  <a:srgbClr val="FFFFFF"/>
                </a:solidFill>
                <a:latin typeface="Calibri" pitchFamily="34" charset="0"/>
              </a:rPr>
              <a:t>&lt;acronym&gt; 	encloses acronyms</a:t>
            </a:r>
          </a:p>
          <a:p>
            <a:pPr marL="328613" indent="-317500">
              <a:lnSpc>
                <a:spcPct val="90000"/>
              </a:lnSpc>
              <a:spcBef>
                <a:spcPts val="700"/>
              </a:spcBef>
              <a:buClr>
                <a:srgbClr val="FFFFFF"/>
              </a:buClr>
              <a:buFont typeface="Arial" charset="0"/>
              <a:buChar char="•"/>
              <a:tabLst>
                <a:tab pos="889000" algn="l"/>
                <a:tab pos="1803400" algn="l"/>
                <a:tab pos="2717800" algn="l"/>
                <a:tab pos="3632200" algn="l"/>
                <a:tab pos="4546600" algn="l"/>
                <a:tab pos="5461000" algn="l"/>
                <a:tab pos="6375400" algn="l"/>
                <a:tab pos="7289800" algn="l"/>
                <a:tab pos="8204200" algn="l"/>
                <a:tab pos="9118600" algn="l"/>
                <a:tab pos="10033000" algn="l"/>
                <a:tab pos="10039350" algn="l"/>
                <a:tab pos="10496550" algn="l"/>
                <a:tab pos="10499725" algn="l"/>
                <a:tab pos="10502900" algn="l"/>
                <a:tab pos="10506075" algn="l"/>
                <a:tab pos="10509250" algn="l"/>
                <a:tab pos="10512425" algn="l"/>
              </a:tabLst>
            </a:pPr>
            <a:r>
              <a:rPr lang="en-US" sz="2800">
                <a:solidFill>
                  <a:srgbClr val="FFFFFF"/>
                </a:solidFill>
                <a:latin typeface="Calibri" pitchFamily="34" charset="0"/>
              </a:rPr>
              <a:t>&lt;cite&gt; 		encloses citations</a:t>
            </a:r>
          </a:p>
          <a:p>
            <a:pPr marL="328613" indent="-317500">
              <a:lnSpc>
                <a:spcPct val="90000"/>
              </a:lnSpc>
              <a:spcBef>
                <a:spcPts val="700"/>
              </a:spcBef>
              <a:buClr>
                <a:srgbClr val="FFFFFF"/>
              </a:buClr>
              <a:buFont typeface="Arial" charset="0"/>
              <a:buChar char="•"/>
              <a:tabLst>
                <a:tab pos="889000" algn="l"/>
                <a:tab pos="1803400" algn="l"/>
                <a:tab pos="2717800" algn="l"/>
                <a:tab pos="3632200" algn="l"/>
                <a:tab pos="4546600" algn="l"/>
                <a:tab pos="5461000" algn="l"/>
                <a:tab pos="6375400" algn="l"/>
                <a:tab pos="7289800" algn="l"/>
                <a:tab pos="8204200" algn="l"/>
                <a:tab pos="9118600" algn="l"/>
                <a:tab pos="10033000" algn="l"/>
                <a:tab pos="10039350" algn="l"/>
                <a:tab pos="10496550" algn="l"/>
                <a:tab pos="10499725" algn="l"/>
                <a:tab pos="10502900" algn="l"/>
                <a:tab pos="10506075" algn="l"/>
                <a:tab pos="10509250" algn="l"/>
                <a:tab pos="10512425" algn="l"/>
              </a:tabLst>
            </a:pPr>
            <a:r>
              <a:rPr lang="en-US" sz="2800">
                <a:solidFill>
                  <a:srgbClr val="FFFFFF"/>
                </a:solidFill>
                <a:latin typeface="Calibri" pitchFamily="34" charset="0"/>
              </a:rPr>
              <a:t>&lt;code&gt; 	encloses computer code snippets</a:t>
            </a:r>
          </a:p>
          <a:p>
            <a:pPr marL="328613" indent="-317500">
              <a:lnSpc>
                <a:spcPct val="90000"/>
              </a:lnSpc>
              <a:spcBef>
                <a:spcPts val="700"/>
              </a:spcBef>
              <a:buClr>
                <a:srgbClr val="FFFFFF"/>
              </a:buClr>
              <a:buFont typeface="Arial" charset="0"/>
              <a:buChar char="•"/>
              <a:tabLst>
                <a:tab pos="889000" algn="l"/>
                <a:tab pos="1803400" algn="l"/>
                <a:tab pos="2717800" algn="l"/>
                <a:tab pos="3632200" algn="l"/>
                <a:tab pos="4546600" algn="l"/>
                <a:tab pos="5461000" algn="l"/>
                <a:tab pos="6375400" algn="l"/>
                <a:tab pos="7289800" algn="l"/>
                <a:tab pos="8204200" algn="l"/>
                <a:tab pos="9118600" algn="l"/>
                <a:tab pos="10033000" algn="l"/>
                <a:tab pos="10039350" algn="l"/>
                <a:tab pos="10496550" algn="l"/>
                <a:tab pos="10499725" algn="l"/>
                <a:tab pos="10502900" algn="l"/>
                <a:tab pos="10506075" algn="l"/>
                <a:tab pos="10509250" algn="l"/>
                <a:tab pos="10512425" algn="l"/>
              </a:tabLst>
            </a:pPr>
            <a:r>
              <a:rPr lang="en-US" sz="2800">
                <a:solidFill>
                  <a:srgbClr val="FFFFFF"/>
                </a:solidFill>
                <a:latin typeface="Calibri" pitchFamily="34" charset="0"/>
              </a:rPr>
              <a:t>&lt;dfn&gt;	encloses things being defined</a:t>
            </a:r>
          </a:p>
          <a:p>
            <a:pPr marL="328613" indent="-317500">
              <a:lnSpc>
                <a:spcPct val="90000"/>
              </a:lnSpc>
              <a:spcBef>
                <a:spcPts val="700"/>
              </a:spcBef>
              <a:buClr>
                <a:srgbClr val="FFFFFF"/>
              </a:buClr>
              <a:buFont typeface="Arial" charset="0"/>
              <a:buChar char="•"/>
              <a:tabLst>
                <a:tab pos="889000" algn="l"/>
                <a:tab pos="1803400" algn="l"/>
                <a:tab pos="2717800" algn="l"/>
                <a:tab pos="3632200" algn="l"/>
                <a:tab pos="4546600" algn="l"/>
                <a:tab pos="5461000" algn="l"/>
                <a:tab pos="6375400" algn="l"/>
                <a:tab pos="7289800" algn="l"/>
                <a:tab pos="8204200" algn="l"/>
                <a:tab pos="9118600" algn="l"/>
                <a:tab pos="10033000" algn="l"/>
                <a:tab pos="10039350" algn="l"/>
                <a:tab pos="10496550" algn="l"/>
                <a:tab pos="10499725" algn="l"/>
                <a:tab pos="10502900" algn="l"/>
                <a:tab pos="10506075" algn="l"/>
                <a:tab pos="10509250" algn="l"/>
                <a:tab pos="10512425" algn="l"/>
              </a:tabLst>
            </a:pPr>
            <a:r>
              <a:rPr lang="en-US" sz="2800">
                <a:solidFill>
                  <a:srgbClr val="FFFFFF"/>
                </a:solidFill>
                <a:latin typeface="Calibri" pitchFamily="34" charset="0"/>
              </a:rPr>
              <a:t>&lt;em&gt; 	encloses emphasized text</a:t>
            </a:r>
          </a:p>
          <a:p>
            <a:pPr marL="328613" indent="-317500">
              <a:lnSpc>
                <a:spcPct val="90000"/>
              </a:lnSpc>
              <a:spcBef>
                <a:spcPts val="700"/>
              </a:spcBef>
              <a:buClr>
                <a:srgbClr val="FFFFFF"/>
              </a:buClr>
              <a:buFont typeface="Arial" charset="0"/>
              <a:buChar char="•"/>
              <a:tabLst>
                <a:tab pos="889000" algn="l"/>
                <a:tab pos="1803400" algn="l"/>
                <a:tab pos="2717800" algn="l"/>
                <a:tab pos="3632200" algn="l"/>
                <a:tab pos="4546600" algn="l"/>
                <a:tab pos="5461000" algn="l"/>
                <a:tab pos="6375400" algn="l"/>
                <a:tab pos="7289800" algn="l"/>
                <a:tab pos="8204200" algn="l"/>
                <a:tab pos="9118600" algn="l"/>
                <a:tab pos="10033000" algn="l"/>
                <a:tab pos="10039350" algn="l"/>
                <a:tab pos="10496550" algn="l"/>
                <a:tab pos="10499725" algn="l"/>
                <a:tab pos="10502900" algn="l"/>
                <a:tab pos="10506075" algn="l"/>
                <a:tab pos="10509250" algn="l"/>
                <a:tab pos="10512425" algn="l"/>
              </a:tabLst>
            </a:pPr>
            <a:r>
              <a:rPr lang="en-US" sz="2800">
                <a:solidFill>
                  <a:srgbClr val="FFFFFF"/>
                </a:solidFill>
                <a:latin typeface="Calibri" pitchFamily="34" charset="0"/>
              </a:rPr>
              <a:t>&lt;kbd&gt; 	encloses text typed on a keyboard</a:t>
            </a:r>
          </a:p>
          <a:p>
            <a:pPr marL="328613" indent="-317500">
              <a:lnSpc>
                <a:spcPct val="90000"/>
              </a:lnSpc>
              <a:spcBef>
                <a:spcPts val="700"/>
              </a:spcBef>
              <a:buClr>
                <a:srgbClr val="FFFFFF"/>
              </a:buClr>
              <a:buFont typeface="Arial" charset="0"/>
              <a:buChar char="•"/>
              <a:tabLst>
                <a:tab pos="889000" algn="l"/>
                <a:tab pos="1803400" algn="l"/>
                <a:tab pos="2717800" algn="l"/>
                <a:tab pos="3632200" algn="l"/>
                <a:tab pos="4546600" algn="l"/>
                <a:tab pos="5461000" algn="l"/>
                <a:tab pos="6375400" algn="l"/>
                <a:tab pos="7289800" algn="l"/>
                <a:tab pos="8204200" algn="l"/>
                <a:tab pos="9118600" algn="l"/>
                <a:tab pos="10033000" algn="l"/>
                <a:tab pos="10039350" algn="l"/>
                <a:tab pos="10496550" algn="l"/>
                <a:tab pos="10499725" algn="l"/>
                <a:tab pos="10502900" algn="l"/>
                <a:tab pos="10506075" algn="l"/>
                <a:tab pos="10509250" algn="l"/>
                <a:tab pos="10512425" algn="l"/>
              </a:tabLst>
            </a:pPr>
            <a:r>
              <a:rPr lang="en-US" sz="2800">
                <a:solidFill>
                  <a:srgbClr val="FFFFFF"/>
                </a:solidFill>
                <a:latin typeface="Calibri" pitchFamily="34" charset="0"/>
              </a:rPr>
              <a:t>&lt;samp&gt;	encloses literal samples</a:t>
            </a:r>
          </a:p>
          <a:p>
            <a:pPr marL="328613" indent="-317500">
              <a:lnSpc>
                <a:spcPct val="90000"/>
              </a:lnSpc>
              <a:spcBef>
                <a:spcPts val="700"/>
              </a:spcBef>
              <a:buClr>
                <a:srgbClr val="FFFFFF"/>
              </a:buClr>
              <a:buFont typeface="Arial" charset="0"/>
              <a:buChar char="•"/>
              <a:tabLst>
                <a:tab pos="889000" algn="l"/>
                <a:tab pos="1803400" algn="l"/>
                <a:tab pos="2717800" algn="l"/>
                <a:tab pos="3632200" algn="l"/>
                <a:tab pos="4546600" algn="l"/>
                <a:tab pos="5461000" algn="l"/>
                <a:tab pos="6375400" algn="l"/>
                <a:tab pos="7289800" algn="l"/>
                <a:tab pos="8204200" algn="l"/>
                <a:tab pos="9118600" algn="l"/>
                <a:tab pos="10033000" algn="l"/>
                <a:tab pos="10039350" algn="l"/>
                <a:tab pos="10496550" algn="l"/>
                <a:tab pos="10499725" algn="l"/>
                <a:tab pos="10502900" algn="l"/>
                <a:tab pos="10506075" algn="l"/>
                <a:tab pos="10509250" algn="l"/>
                <a:tab pos="10512425" algn="l"/>
              </a:tabLst>
            </a:pPr>
            <a:r>
              <a:rPr lang="en-US" sz="2800">
                <a:solidFill>
                  <a:srgbClr val="FFFFFF"/>
                </a:solidFill>
                <a:latin typeface="Calibri" pitchFamily="34" charset="0"/>
              </a:rPr>
              <a:t>&lt;strong&gt;	encloses strong text</a:t>
            </a:r>
          </a:p>
          <a:p>
            <a:pPr marL="328613" indent="-317500">
              <a:lnSpc>
                <a:spcPct val="90000"/>
              </a:lnSpc>
              <a:spcBef>
                <a:spcPts val="700"/>
              </a:spcBef>
              <a:buClr>
                <a:srgbClr val="FFFFFF"/>
              </a:buClr>
              <a:buFont typeface="Arial" charset="0"/>
              <a:buChar char="•"/>
              <a:tabLst>
                <a:tab pos="889000" algn="l"/>
                <a:tab pos="1803400" algn="l"/>
                <a:tab pos="2717800" algn="l"/>
                <a:tab pos="3632200" algn="l"/>
                <a:tab pos="4546600" algn="l"/>
                <a:tab pos="5461000" algn="l"/>
                <a:tab pos="6375400" algn="l"/>
                <a:tab pos="7289800" algn="l"/>
                <a:tab pos="8204200" algn="l"/>
                <a:tab pos="9118600" algn="l"/>
                <a:tab pos="10033000" algn="l"/>
                <a:tab pos="10039350" algn="l"/>
                <a:tab pos="10496550" algn="l"/>
                <a:tab pos="10499725" algn="l"/>
                <a:tab pos="10502900" algn="l"/>
                <a:tab pos="10506075" algn="l"/>
                <a:tab pos="10509250" algn="l"/>
                <a:tab pos="10512425" algn="l"/>
              </a:tabLst>
            </a:pPr>
            <a:r>
              <a:rPr lang="en-US" sz="2800">
                <a:solidFill>
                  <a:srgbClr val="FFFFFF"/>
                </a:solidFill>
                <a:latin typeface="Calibri" pitchFamily="34" charset="0"/>
              </a:rPr>
              <a:t>&lt;var&gt; 	encloses variables</a:t>
            </a:r>
          </a:p>
          <a:p>
            <a:pPr marL="328613" indent="-317500">
              <a:lnSpc>
                <a:spcPct val="90000"/>
              </a:lnSpc>
              <a:spcBef>
                <a:spcPts val="700"/>
              </a:spcBef>
              <a:tabLst>
                <a:tab pos="889000" algn="l"/>
                <a:tab pos="1803400" algn="l"/>
                <a:tab pos="2717800" algn="l"/>
                <a:tab pos="3632200" algn="l"/>
                <a:tab pos="4546600" algn="l"/>
                <a:tab pos="5461000" algn="l"/>
                <a:tab pos="6375400" algn="l"/>
                <a:tab pos="7289800" algn="l"/>
                <a:tab pos="8204200" algn="l"/>
                <a:tab pos="9118600" algn="l"/>
                <a:tab pos="10033000" algn="l"/>
                <a:tab pos="10039350" algn="l"/>
                <a:tab pos="10496550" algn="l"/>
                <a:tab pos="10499725" algn="l"/>
                <a:tab pos="10502900" algn="l"/>
                <a:tab pos="10506075" algn="l"/>
                <a:tab pos="10509250" algn="l"/>
                <a:tab pos="10512425" algn="l"/>
              </a:tabLst>
            </a:pPr>
            <a:r>
              <a:rPr lang="en-US" sz="2800">
                <a:solidFill>
                  <a:srgbClr val="FFFFFF"/>
                </a:solidFill>
                <a:latin typeface="Calibri" pitchFamily="34" charset="0"/>
              </a:rPr>
              <a:t>all are text-level elements.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49"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physical style elements</a:t>
            </a:r>
          </a:p>
        </p:txBody>
      </p:sp>
      <p:sp>
        <p:nvSpPr>
          <p:cNvPr id="334850" name="Text Box 2"/>
          <p:cNvSpPr txBox="1">
            <a:spLocks noChangeArrowheads="1"/>
          </p:cNvSpPr>
          <p:nvPr/>
        </p:nvSpPr>
        <p:spPr bwMode="auto">
          <a:xfrm>
            <a:off x="457200" y="1600200"/>
            <a:ext cx="8229600" cy="4714875"/>
          </a:xfrm>
          <a:prstGeom prst="rect">
            <a:avLst/>
          </a:prstGeom>
          <a:noFill/>
          <a:ln w="9525">
            <a:noFill/>
            <a:round/>
            <a:headEnd/>
            <a:tailEnd/>
          </a:ln>
        </p:spPr>
        <p:txBody>
          <a:bodyPr lIns="90000" tIns="46800" rIns="90000" bIns="46800"/>
          <a:lstStyle/>
          <a:p>
            <a:pPr marL="328613" indent="-317500">
              <a:lnSpc>
                <a:spcPct val="104000"/>
              </a:lnSpc>
              <a:spcBef>
                <a:spcPts val="700"/>
              </a:spcBef>
              <a:buClr>
                <a:srgbClr val="FFFFFF"/>
              </a:buClr>
              <a:buFont typeface="Arial" charset="0"/>
              <a:buChar char="•"/>
              <a:tabLst>
                <a:tab pos="889000" algn="l"/>
                <a:tab pos="1803400" algn="l"/>
                <a:tab pos="2717800" algn="l"/>
                <a:tab pos="3632200" algn="l"/>
                <a:tab pos="4546600" algn="l"/>
                <a:tab pos="5461000" algn="l"/>
                <a:tab pos="6375400" algn="l"/>
                <a:tab pos="7289800" algn="l"/>
                <a:tab pos="8204200" algn="l"/>
                <a:tab pos="9118600" algn="l"/>
                <a:tab pos="10033000" algn="l"/>
                <a:tab pos="10039350" algn="l"/>
                <a:tab pos="10496550" algn="l"/>
                <a:tab pos="10499725" algn="l"/>
                <a:tab pos="10502900" algn="l"/>
                <a:tab pos="10506075" algn="l"/>
                <a:tab pos="10509250" algn="l"/>
                <a:tab pos="10512425" algn="l"/>
              </a:tabLst>
            </a:pPr>
            <a:r>
              <a:rPr lang="en-US" sz="2800">
                <a:solidFill>
                  <a:srgbClr val="FFFFFF"/>
                </a:solidFill>
                <a:latin typeface="Calibri" pitchFamily="34" charset="0"/>
              </a:rPr>
              <a:t>&lt;b&gt;	           encloses bold contents</a:t>
            </a:r>
          </a:p>
          <a:p>
            <a:pPr marL="328613" indent="-317500">
              <a:lnSpc>
                <a:spcPct val="104000"/>
              </a:lnSpc>
              <a:spcBef>
                <a:spcPts val="700"/>
              </a:spcBef>
              <a:buClr>
                <a:srgbClr val="FFFFFF"/>
              </a:buClr>
              <a:buFont typeface="Arial" charset="0"/>
              <a:buChar char="•"/>
              <a:tabLst>
                <a:tab pos="889000" algn="l"/>
                <a:tab pos="1803400" algn="l"/>
                <a:tab pos="2717800" algn="l"/>
                <a:tab pos="3632200" algn="l"/>
                <a:tab pos="4546600" algn="l"/>
                <a:tab pos="5461000" algn="l"/>
                <a:tab pos="6375400" algn="l"/>
                <a:tab pos="7289800" algn="l"/>
                <a:tab pos="8204200" algn="l"/>
                <a:tab pos="9118600" algn="l"/>
                <a:tab pos="10033000" algn="l"/>
                <a:tab pos="10039350" algn="l"/>
                <a:tab pos="10496550" algn="l"/>
                <a:tab pos="10499725" algn="l"/>
                <a:tab pos="10502900" algn="l"/>
                <a:tab pos="10506075" algn="l"/>
                <a:tab pos="10509250" algn="l"/>
                <a:tab pos="10512425" algn="l"/>
              </a:tabLst>
            </a:pPr>
            <a:r>
              <a:rPr lang="en-US" sz="2800">
                <a:solidFill>
                  <a:srgbClr val="FFFFFF"/>
                </a:solidFill>
                <a:latin typeface="Calibri" pitchFamily="34" charset="0"/>
              </a:rPr>
              <a:t>&lt;big&gt;	encloses big contents</a:t>
            </a:r>
          </a:p>
          <a:p>
            <a:pPr marL="328613" indent="-317500">
              <a:lnSpc>
                <a:spcPct val="104000"/>
              </a:lnSpc>
              <a:spcBef>
                <a:spcPts val="700"/>
              </a:spcBef>
              <a:buClr>
                <a:srgbClr val="FFFFFF"/>
              </a:buClr>
              <a:buFont typeface="Arial" charset="0"/>
              <a:buChar char="•"/>
              <a:tabLst>
                <a:tab pos="889000" algn="l"/>
                <a:tab pos="1803400" algn="l"/>
                <a:tab pos="2717800" algn="l"/>
                <a:tab pos="3632200" algn="l"/>
                <a:tab pos="4546600" algn="l"/>
                <a:tab pos="5461000" algn="l"/>
                <a:tab pos="6375400" algn="l"/>
                <a:tab pos="7289800" algn="l"/>
                <a:tab pos="8204200" algn="l"/>
                <a:tab pos="9118600" algn="l"/>
                <a:tab pos="10033000" algn="l"/>
                <a:tab pos="10039350" algn="l"/>
                <a:tab pos="10496550" algn="l"/>
                <a:tab pos="10499725" algn="l"/>
                <a:tab pos="10502900" algn="l"/>
                <a:tab pos="10506075" algn="l"/>
                <a:tab pos="10509250" algn="l"/>
                <a:tab pos="10512425" algn="l"/>
              </a:tabLst>
            </a:pPr>
            <a:r>
              <a:rPr lang="en-US" sz="2800">
                <a:solidFill>
                  <a:srgbClr val="FFFFFF"/>
                </a:solidFill>
                <a:latin typeface="Calibri" pitchFamily="34" charset="0"/>
              </a:rPr>
              <a:t>&lt;small&gt;	encloses small contents</a:t>
            </a:r>
          </a:p>
          <a:p>
            <a:pPr marL="328613" indent="-317500">
              <a:lnSpc>
                <a:spcPct val="104000"/>
              </a:lnSpc>
              <a:spcBef>
                <a:spcPts val="700"/>
              </a:spcBef>
              <a:buClr>
                <a:srgbClr val="FFFFFF"/>
              </a:buClr>
              <a:buFont typeface="Arial" charset="0"/>
              <a:buChar char="•"/>
              <a:tabLst>
                <a:tab pos="889000" algn="l"/>
                <a:tab pos="1803400" algn="l"/>
                <a:tab pos="2717800" algn="l"/>
                <a:tab pos="3632200" algn="l"/>
                <a:tab pos="4546600" algn="l"/>
                <a:tab pos="5461000" algn="l"/>
                <a:tab pos="6375400" algn="l"/>
                <a:tab pos="7289800" algn="l"/>
                <a:tab pos="8204200" algn="l"/>
                <a:tab pos="9118600" algn="l"/>
                <a:tab pos="10033000" algn="l"/>
                <a:tab pos="10039350" algn="l"/>
                <a:tab pos="10496550" algn="l"/>
                <a:tab pos="10499725" algn="l"/>
                <a:tab pos="10502900" algn="l"/>
                <a:tab pos="10506075" algn="l"/>
                <a:tab pos="10509250" algn="l"/>
                <a:tab pos="10512425" algn="l"/>
              </a:tabLst>
            </a:pPr>
            <a:r>
              <a:rPr lang="en-US" sz="2800">
                <a:solidFill>
                  <a:srgbClr val="FFFFFF"/>
                </a:solidFill>
                <a:latin typeface="Calibri" pitchFamily="34" charset="0"/>
              </a:rPr>
              <a:t>&lt;i&gt;		encloses italics contents</a:t>
            </a:r>
          </a:p>
          <a:p>
            <a:pPr marL="328613" indent="-317500">
              <a:lnSpc>
                <a:spcPct val="104000"/>
              </a:lnSpc>
              <a:spcBef>
                <a:spcPts val="700"/>
              </a:spcBef>
              <a:buClr>
                <a:srgbClr val="FFFFFF"/>
              </a:buClr>
              <a:buFont typeface="Arial" charset="0"/>
              <a:buChar char="•"/>
              <a:tabLst>
                <a:tab pos="889000" algn="l"/>
                <a:tab pos="1803400" algn="l"/>
                <a:tab pos="2717800" algn="l"/>
                <a:tab pos="3632200" algn="l"/>
                <a:tab pos="4546600" algn="l"/>
                <a:tab pos="5461000" algn="l"/>
                <a:tab pos="6375400" algn="l"/>
                <a:tab pos="7289800" algn="l"/>
                <a:tab pos="8204200" algn="l"/>
                <a:tab pos="9118600" algn="l"/>
                <a:tab pos="10033000" algn="l"/>
                <a:tab pos="10039350" algn="l"/>
                <a:tab pos="10496550" algn="l"/>
                <a:tab pos="10499725" algn="l"/>
                <a:tab pos="10502900" algn="l"/>
                <a:tab pos="10506075" algn="l"/>
                <a:tab pos="10509250" algn="l"/>
                <a:tab pos="10512425" algn="l"/>
              </a:tabLst>
            </a:pPr>
            <a:r>
              <a:rPr lang="en-US" sz="2800">
                <a:solidFill>
                  <a:srgbClr val="FFFFFF"/>
                </a:solidFill>
                <a:latin typeface="Calibri" pitchFamily="34" charset="0"/>
              </a:rPr>
              <a:t>&lt;sub&gt;	encloses subscripted contents</a:t>
            </a:r>
          </a:p>
          <a:p>
            <a:pPr marL="328613" indent="-317500">
              <a:lnSpc>
                <a:spcPct val="104000"/>
              </a:lnSpc>
              <a:spcBef>
                <a:spcPts val="700"/>
              </a:spcBef>
              <a:buClr>
                <a:srgbClr val="FFFFFF"/>
              </a:buClr>
              <a:buFont typeface="Arial" charset="0"/>
              <a:buChar char="•"/>
              <a:tabLst>
                <a:tab pos="889000" algn="l"/>
                <a:tab pos="1803400" algn="l"/>
                <a:tab pos="2717800" algn="l"/>
                <a:tab pos="3632200" algn="l"/>
                <a:tab pos="4546600" algn="l"/>
                <a:tab pos="5461000" algn="l"/>
                <a:tab pos="6375400" algn="l"/>
                <a:tab pos="7289800" algn="l"/>
                <a:tab pos="8204200" algn="l"/>
                <a:tab pos="9118600" algn="l"/>
                <a:tab pos="10033000" algn="l"/>
                <a:tab pos="10039350" algn="l"/>
                <a:tab pos="10496550" algn="l"/>
                <a:tab pos="10499725" algn="l"/>
                <a:tab pos="10502900" algn="l"/>
                <a:tab pos="10506075" algn="l"/>
                <a:tab pos="10509250" algn="l"/>
                <a:tab pos="10512425" algn="l"/>
              </a:tabLst>
            </a:pPr>
            <a:r>
              <a:rPr lang="en-US" sz="2800">
                <a:solidFill>
                  <a:srgbClr val="FFFFFF"/>
                </a:solidFill>
                <a:latin typeface="Calibri" pitchFamily="34" charset="0"/>
              </a:rPr>
              <a:t>&lt;sup&gt;	encloses superscripted contents</a:t>
            </a:r>
          </a:p>
          <a:p>
            <a:pPr marL="328613" indent="-317500">
              <a:lnSpc>
                <a:spcPct val="104000"/>
              </a:lnSpc>
              <a:spcBef>
                <a:spcPts val="700"/>
              </a:spcBef>
              <a:buClr>
                <a:srgbClr val="FFFFFF"/>
              </a:buClr>
              <a:buFont typeface="Arial" charset="0"/>
              <a:buChar char="•"/>
              <a:tabLst>
                <a:tab pos="889000" algn="l"/>
                <a:tab pos="1803400" algn="l"/>
                <a:tab pos="2717800" algn="l"/>
                <a:tab pos="3632200" algn="l"/>
                <a:tab pos="4546600" algn="l"/>
                <a:tab pos="5461000" algn="l"/>
                <a:tab pos="6375400" algn="l"/>
                <a:tab pos="7289800" algn="l"/>
                <a:tab pos="8204200" algn="l"/>
                <a:tab pos="9118600" algn="l"/>
                <a:tab pos="10033000" algn="l"/>
                <a:tab pos="10039350" algn="l"/>
                <a:tab pos="10496550" algn="l"/>
                <a:tab pos="10499725" algn="l"/>
                <a:tab pos="10502900" algn="l"/>
                <a:tab pos="10506075" algn="l"/>
                <a:tab pos="10509250" algn="l"/>
                <a:tab pos="10512425" algn="l"/>
              </a:tabLst>
            </a:pPr>
            <a:r>
              <a:rPr lang="en-US" sz="2800">
                <a:solidFill>
                  <a:srgbClr val="FFFFFF"/>
                </a:solidFill>
                <a:latin typeface="Calibri" pitchFamily="34" charset="0"/>
              </a:rPr>
              <a:t>&lt;tt&gt;	encloses typewriter-style contents</a:t>
            </a:r>
          </a:p>
          <a:p>
            <a:pPr marL="328613" indent="-317500">
              <a:lnSpc>
                <a:spcPct val="104000"/>
              </a:lnSpc>
              <a:spcBef>
                <a:spcPts val="700"/>
              </a:spcBef>
              <a:buClr>
                <a:srgbClr val="FFFFFF"/>
              </a:buClr>
              <a:buFont typeface="Arial" charset="0"/>
              <a:buChar char="•"/>
              <a:tabLst>
                <a:tab pos="889000" algn="l"/>
                <a:tab pos="1803400" algn="l"/>
                <a:tab pos="2717800" algn="l"/>
                <a:tab pos="3632200" algn="l"/>
                <a:tab pos="4546600" algn="l"/>
                <a:tab pos="5461000" algn="l"/>
                <a:tab pos="6375400" algn="l"/>
                <a:tab pos="7289800" algn="l"/>
                <a:tab pos="8204200" algn="l"/>
                <a:tab pos="9118600" algn="l"/>
                <a:tab pos="10033000" algn="l"/>
                <a:tab pos="10039350" algn="l"/>
                <a:tab pos="10496550" algn="l"/>
                <a:tab pos="10499725" algn="l"/>
                <a:tab pos="10502900" algn="l"/>
                <a:tab pos="10506075" algn="l"/>
                <a:tab pos="10509250" algn="l"/>
                <a:tab pos="10512425" algn="l"/>
              </a:tabLst>
            </a:pPr>
            <a:r>
              <a:rPr lang="en-US" sz="2800">
                <a:solidFill>
                  <a:srgbClr val="FFFFFF"/>
                </a:solidFill>
                <a:latin typeface="Calibri" pitchFamily="34" charset="0"/>
              </a:rPr>
              <a:t>All are text-level elements.</a:t>
            </a:r>
          </a:p>
          <a:p>
            <a:pPr marL="328613" indent="-317500">
              <a:lnSpc>
                <a:spcPct val="104000"/>
              </a:lnSpc>
              <a:spcBef>
                <a:spcPts val="700"/>
              </a:spcBef>
              <a:tabLst>
                <a:tab pos="889000" algn="l"/>
                <a:tab pos="1803400" algn="l"/>
                <a:tab pos="2717800" algn="l"/>
                <a:tab pos="3632200" algn="l"/>
                <a:tab pos="4546600" algn="l"/>
                <a:tab pos="5461000" algn="l"/>
                <a:tab pos="6375400" algn="l"/>
                <a:tab pos="7289800" algn="l"/>
                <a:tab pos="8204200" algn="l"/>
                <a:tab pos="9118600" algn="l"/>
                <a:tab pos="10033000" algn="l"/>
                <a:tab pos="10039350" algn="l"/>
                <a:tab pos="10496550" algn="l"/>
                <a:tab pos="10499725" algn="l"/>
                <a:tab pos="10502900" algn="l"/>
                <a:tab pos="10506075" algn="l"/>
                <a:tab pos="10509250" algn="l"/>
                <a:tab pos="10512425" algn="l"/>
              </a:tabLst>
            </a:pPr>
            <a:endParaRPr lang="en-US" sz="28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7"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“preformatted” contents: &lt;pre&gt;</a:t>
            </a:r>
          </a:p>
        </p:txBody>
      </p:sp>
      <p:sp>
        <p:nvSpPr>
          <p:cNvPr id="336898" name="Text Box 2"/>
          <p:cNvSpPr txBox="1">
            <a:spLocks noChangeArrowheads="1"/>
          </p:cNvSpPr>
          <p:nvPr/>
        </p:nvSpPr>
        <p:spPr bwMode="auto">
          <a:xfrm>
            <a:off x="457200" y="1600200"/>
            <a:ext cx="8229600" cy="4876800"/>
          </a:xfrm>
          <a:prstGeom prst="rect">
            <a:avLst/>
          </a:prstGeom>
          <a:noFill/>
          <a:ln w="9525">
            <a:noFill/>
            <a:round/>
            <a:headEnd/>
            <a:tailEnd/>
          </a:ln>
        </p:spPr>
        <p:txBody>
          <a:bodyPr lIns="90000" tIns="46800" rIns="90000" bIns="4680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Normally, HTML is rendered with newline characters changed to space and multiple whitespace characters collapsed to one. </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&lt;pre&gt; encloses contents that is to be rendered with white spaces and line breaks just like in the source text. Monospace font is typically used. Markup is still allowed, but elements that do spacing should not be used, obviously.</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It is a block-level element.</a:t>
            </a:r>
          </a:p>
          <a:p>
            <a:pPr marL="328613" indent="-317500">
              <a:lnSpc>
                <a:spcPct val="110000"/>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8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ext Box 1"/>
          <p:cNvSpPr txBox="1">
            <a:spLocks noChangeArrowheads="1"/>
          </p:cNvSpPr>
          <p:nvPr/>
        </p:nvSpPr>
        <p:spPr bwMode="auto">
          <a:xfrm>
            <a:off x="457200" y="274638"/>
            <a:ext cx="8220075" cy="1133475"/>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proposed course on user interfaces</a:t>
            </a:r>
          </a:p>
        </p:txBody>
      </p:sp>
      <p:sp>
        <p:nvSpPr>
          <p:cNvPr id="46082" name="Text Box 2"/>
          <p:cNvSpPr txBox="1">
            <a:spLocks noChangeArrowheads="1"/>
          </p:cNvSpPr>
          <p:nvPr/>
        </p:nvSpPr>
        <p:spPr bwMode="auto">
          <a:xfrm>
            <a:off x="457200" y="1600200"/>
            <a:ext cx="8220075" cy="4516438"/>
          </a:xfrm>
          <a:prstGeom prst="rect">
            <a:avLst/>
          </a:prstGeom>
          <a:noFill/>
          <a:ln w="9525">
            <a:noFill/>
            <a:round/>
            <a:headEnd/>
            <a:tailEnd/>
          </a:ln>
        </p:spPr>
        <p:txBody>
          <a:bodyPr lIns="0" tIns="0" rIns="0" bIns="0"/>
          <a:lstStyle/>
          <a:p>
            <a:pPr marL="328613" indent="-317500">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Covers the most important technique to animate pages, JavaScript.</a:t>
            </a:r>
          </a:p>
          <a:p>
            <a:pPr marL="328613" indent="-317500">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Gives in introduction to procedural computer programming. </a:t>
            </a:r>
          </a:p>
          <a:p>
            <a:pPr marL="328613" indent="-317500">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JavaScript has a reputation of making pages less usable because of gratuitous use of technology.</a:t>
            </a:r>
          </a:p>
          <a:p>
            <a:pPr marL="328613" indent="-317500">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Therefore we will try to spent time on constructing modest interactive features that, we hope, actually help users.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5"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quoting with &lt;blockquote&gt; and &lt;q&gt; </a:t>
            </a:r>
          </a:p>
        </p:txBody>
      </p:sp>
      <p:sp>
        <p:nvSpPr>
          <p:cNvPr id="338946" name="Text Box 2"/>
          <p:cNvSpPr txBox="1">
            <a:spLocks noChangeArrowheads="1"/>
          </p:cNvSpPr>
          <p:nvPr/>
        </p:nvSpPr>
        <p:spPr bwMode="auto">
          <a:xfrm>
            <a:off x="457200" y="1600200"/>
            <a:ext cx="8229600" cy="3470275"/>
          </a:xfrm>
          <a:prstGeom prst="rect">
            <a:avLst/>
          </a:prstGeom>
          <a:noFill/>
          <a:ln w="9525">
            <a:noFill/>
            <a:round/>
            <a:headEnd/>
            <a:tailEnd/>
          </a:ln>
        </p:spPr>
        <p:txBody>
          <a:bodyPr lIns="90000" tIns="46800" rIns="90000" bIns="4680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&lt;blockquote&gt; quotes a paragraph. It is a block-level element.</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&lt;q&gt; make a short quote inside a paragraph. It is a text-level element. </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Both takes a cite= attribute that take the value of a  URL of the source of the quote.</a:t>
            </a:r>
          </a:p>
          <a:p>
            <a:pPr marL="328613" indent="-317500">
              <a:lnSpc>
                <a:spcPct val="110000"/>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3"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list elements</a:t>
            </a:r>
          </a:p>
        </p:txBody>
      </p:sp>
      <p:sp>
        <p:nvSpPr>
          <p:cNvPr id="340994" name="Text Box 2"/>
          <p:cNvSpPr txBox="1">
            <a:spLocks noChangeArrowheads="1"/>
          </p:cNvSpPr>
          <p:nvPr/>
        </p:nvSpPr>
        <p:spPr bwMode="auto">
          <a:xfrm>
            <a:off x="457200" y="1600200"/>
            <a:ext cx="8229600" cy="4876800"/>
          </a:xfrm>
          <a:prstGeom prst="rect">
            <a:avLst/>
          </a:prstGeom>
          <a:noFill/>
          <a:ln w="9525">
            <a:noFill/>
            <a:round/>
            <a:headEnd/>
            <a:tailEnd/>
          </a:ln>
        </p:spPr>
        <p:txBody>
          <a:bodyPr lIns="90000" tIns="46800" rIns="90000" bIns="4680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&lt;ol&gt; creates an ordered list</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&lt;li&gt; encloses each item</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&lt;ul&gt; unordered list</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&lt;li&gt; encloses each item</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&lt;dl&gt; encloses a definition list</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&lt;dt&gt; encloses the term that is being defined</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&lt;dd&gt; encloses the definition</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All are block level elements.</a:t>
            </a:r>
          </a:p>
          <a:p>
            <a:pPr marL="328613" indent="-317500">
              <a:lnSpc>
                <a:spcPct val="104000"/>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8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1" name="Text Box 1"/>
          <p:cNvSpPr txBox="1">
            <a:spLocks noChangeArrowheads="1"/>
          </p:cNvSpPr>
          <p:nvPr/>
        </p:nvSpPr>
        <p:spPr bwMode="auto">
          <a:xfrm>
            <a:off x="457200" y="274638"/>
            <a:ext cx="8229600" cy="1143000"/>
          </a:xfrm>
          <a:prstGeom prst="rect">
            <a:avLst/>
          </a:prstGeom>
          <a:noFill/>
          <a:ln w="9525">
            <a:noFill/>
            <a:round/>
            <a:headEnd/>
            <a:tailEnd/>
          </a:ln>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ordered list example</a:t>
            </a:r>
          </a:p>
        </p:txBody>
      </p:sp>
      <p:sp>
        <p:nvSpPr>
          <p:cNvPr id="343042" name="Text Box 2"/>
          <p:cNvSpPr txBox="1">
            <a:spLocks noChangeArrowheads="1"/>
          </p:cNvSpPr>
          <p:nvPr/>
        </p:nvSpPr>
        <p:spPr bwMode="auto">
          <a:xfrm>
            <a:off x="457200" y="1600200"/>
            <a:ext cx="8229600" cy="4525963"/>
          </a:xfrm>
          <a:prstGeom prst="rect">
            <a:avLst/>
          </a:prstGeom>
          <a:noFill/>
          <a:ln w="9525">
            <a:noFill/>
            <a:round/>
            <a:headEnd/>
            <a:tailEnd/>
          </a:ln>
        </p:spPr>
        <p:txBody>
          <a:bodyPr lIns="0" tIns="0" rIns="0" bIns="0"/>
          <a:lstStyle/>
          <a:p>
            <a:pPr>
              <a:lnSpc>
                <a:spcPct val="104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The largest towns in Saarland are </a:t>
            </a:r>
          </a:p>
          <a:p>
            <a:pPr>
              <a:lnSpc>
                <a:spcPct val="104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&lt;ol&gt;</a:t>
            </a:r>
          </a:p>
          <a:p>
            <a:pPr>
              <a:lnSpc>
                <a:spcPct val="104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  &lt;li&gt;Saarbrücken&lt;/li&gt;</a:t>
            </a:r>
          </a:p>
          <a:p>
            <a:pPr>
              <a:lnSpc>
                <a:spcPct val="104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  &lt;li&gt;Neunkirchen&lt;/li&gt;</a:t>
            </a:r>
          </a:p>
          <a:p>
            <a:pPr>
              <a:lnSpc>
                <a:spcPct val="104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  &lt;li&gt;Völklingen&lt;/li&gt;</a:t>
            </a:r>
          </a:p>
          <a:p>
            <a:pPr>
              <a:lnSpc>
                <a:spcPct val="104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  &lt;li&gt;Saarlouis&lt;/li&gt;</a:t>
            </a:r>
          </a:p>
          <a:p>
            <a:pPr>
              <a:lnSpc>
                <a:spcPct val="104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&lt;/ol&gt;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89" name="Text Box 1"/>
          <p:cNvSpPr txBox="1">
            <a:spLocks noChangeArrowheads="1"/>
          </p:cNvSpPr>
          <p:nvPr/>
        </p:nvSpPr>
        <p:spPr bwMode="auto">
          <a:xfrm>
            <a:off x="457200" y="274638"/>
            <a:ext cx="8229600" cy="1143000"/>
          </a:xfrm>
          <a:prstGeom prst="rect">
            <a:avLst/>
          </a:prstGeom>
          <a:noFill/>
          <a:ln w="9525">
            <a:noFill/>
            <a:round/>
            <a:headEnd/>
            <a:tailEnd/>
          </a:ln>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unordered list example</a:t>
            </a:r>
          </a:p>
        </p:txBody>
      </p:sp>
      <p:sp>
        <p:nvSpPr>
          <p:cNvPr id="345090" name="Text Box 2"/>
          <p:cNvSpPr txBox="1">
            <a:spLocks noChangeArrowheads="1"/>
          </p:cNvSpPr>
          <p:nvPr/>
        </p:nvSpPr>
        <p:spPr bwMode="auto">
          <a:xfrm>
            <a:off x="457200" y="1177925"/>
            <a:ext cx="8229600" cy="5638800"/>
          </a:xfrm>
          <a:prstGeom prst="rect">
            <a:avLst/>
          </a:prstGeom>
          <a:noFill/>
          <a:ln w="9525">
            <a:noFill/>
            <a:round/>
            <a:headEnd/>
            <a:tailEnd/>
          </a:ln>
        </p:spPr>
        <p:txBody>
          <a:bodyPr lIns="0" tIns="0" rIns="0" bIns="0"/>
          <a:lstStyle/>
          <a:p>
            <a:pPr>
              <a:lnSpc>
                <a:spcPct val="104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The ingredients for Dibbelabbes are</a:t>
            </a:r>
          </a:p>
          <a:p>
            <a:pPr>
              <a:lnSpc>
                <a:spcPct val="104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&lt;ul&gt;</a:t>
            </a:r>
          </a:p>
          <a:p>
            <a:pPr>
              <a:lnSpc>
                <a:spcPct val="104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  &lt;li&gt;potatoes&lt;/li&gt;</a:t>
            </a:r>
          </a:p>
          <a:p>
            <a:pPr>
              <a:lnSpc>
                <a:spcPct val="104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  &lt;li&gt;onion&lt;/li&gt;</a:t>
            </a:r>
          </a:p>
          <a:p>
            <a:pPr>
              <a:lnSpc>
                <a:spcPct val="104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  &lt;li&gt;lard&lt;/li&gt;</a:t>
            </a:r>
          </a:p>
          <a:p>
            <a:pPr>
              <a:lnSpc>
                <a:spcPct val="104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  &lt;li&gt;eggs&lt;/li&gt;</a:t>
            </a:r>
          </a:p>
          <a:p>
            <a:pPr>
              <a:lnSpc>
                <a:spcPct val="104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  &lt;li&gt;garlic&lt;/li&gt;</a:t>
            </a:r>
          </a:p>
          <a:p>
            <a:pPr>
              <a:lnSpc>
                <a:spcPct val="104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  &lt;li&gt;leeks&lt;/li&gt;</a:t>
            </a:r>
          </a:p>
          <a:p>
            <a:pPr>
              <a:lnSpc>
                <a:spcPct val="104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  &lt;li&gt;oil (for frying)&lt;/li&gt;</a:t>
            </a:r>
          </a:p>
          <a:p>
            <a:pPr>
              <a:lnSpc>
                <a:spcPct val="104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&lt;/ul&gt;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7" name="Text Box 1"/>
          <p:cNvSpPr txBox="1">
            <a:spLocks noChangeArrowheads="1"/>
          </p:cNvSpPr>
          <p:nvPr/>
        </p:nvSpPr>
        <p:spPr bwMode="auto">
          <a:xfrm>
            <a:off x="457200" y="274638"/>
            <a:ext cx="8229600" cy="1143000"/>
          </a:xfrm>
          <a:prstGeom prst="rect">
            <a:avLst/>
          </a:prstGeom>
          <a:noFill/>
          <a:ln w="9525">
            <a:noFill/>
            <a:round/>
            <a:headEnd/>
            <a:tailEnd/>
          </a:ln>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definition list example </a:t>
            </a:r>
          </a:p>
        </p:txBody>
      </p:sp>
      <p:sp>
        <p:nvSpPr>
          <p:cNvPr id="347138" name="Text Box 2"/>
          <p:cNvSpPr txBox="1">
            <a:spLocks noChangeArrowheads="1"/>
          </p:cNvSpPr>
          <p:nvPr/>
        </p:nvSpPr>
        <p:spPr bwMode="auto">
          <a:xfrm>
            <a:off x="457200" y="1600200"/>
            <a:ext cx="8229600" cy="4525963"/>
          </a:xfrm>
          <a:prstGeom prst="rect">
            <a:avLst/>
          </a:prstGeom>
          <a:noFill/>
          <a:ln w="9525">
            <a:noFill/>
            <a:round/>
            <a:headEnd/>
            <a:tailEnd/>
          </a:ln>
        </p:spPr>
        <p:txBody>
          <a:bodyPr lIns="0" tIns="0" rIns="0" bIns="0"/>
          <a:lstStyle/>
          <a:p>
            <a:pPr>
              <a:lnSpc>
                <a:spcPct val="104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Here are some derogatory terms in Saarland dialect. &lt;dl&gt;</a:t>
            </a:r>
          </a:p>
          <a:p>
            <a:pPr>
              <a:lnSpc>
                <a:spcPct val="104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 &lt;dt&gt;Traanfunsel&lt;/dt&gt;&lt;dd&gt;a slow person&lt;/dd&gt;</a:t>
            </a:r>
          </a:p>
          <a:p>
            <a:pPr>
              <a:lnSpc>
                <a:spcPct val="104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 &lt;dt&gt;Labedudelae&lt;/dt&gt;&lt;dd&gt;a lazy and badly organized person without accomplishments&lt;/dd&gt;</a:t>
            </a:r>
          </a:p>
          <a:p>
            <a:pPr>
              <a:lnSpc>
                <a:spcPct val="104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 &lt;dt&gt;Schmierpiss&lt;/dt&gt;&lt;dd&gt;a person of poor body hygiene&lt;/dd&gt;</a:t>
            </a:r>
          </a:p>
          <a:p>
            <a:pPr>
              <a:lnSpc>
                <a:spcPct val="104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&lt;/dl&gt;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5"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HTML checking </a:t>
            </a:r>
          </a:p>
        </p:txBody>
      </p:sp>
      <p:sp>
        <p:nvSpPr>
          <p:cNvPr id="349186" name="Text Box 2"/>
          <p:cNvSpPr txBox="1">
            <a:spLocks noChangeArrowheads="1"/>
          </p:cNvSpPr>
          <p:nvPr/>
        </p:nvSpPr>
        <p:spPr bwMode="auto">
          <a:xfrm>
            <a:off x="547688" y="1160463"/>
            <a:ext cx="8229600" cy="5438775"/>
          </a:xfrm>
          <a:prstGeom prst="rect">
            <a:avLst/>
          </a:prstGeom>
          <a:noFill/>
          <a:ln w="9525">
            <a:noFill/>
            <a:round/>
            <a:headEnd/>
            <a:tailEnd/>
          </a:ln>
        </p:spPr>
        <p:txBody>
          <a:bodyPr lIns="90000" tIns="46800" rIns="90000" bIns="4680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validated.html has some code that we can now understand. </a:t>
            </a:r>
          </a:p>
          <a:p>
            <a:pPr marL="328613" indent="-317500">
              <a:lnSpc>
                <a:spcPct val="104000"/>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600">
                <a:solidFill>
                  <a:srgbClr val="FFFFFF"/>
                </a:solidFill>
                <a:latin typeface="Calibri" pitchFamily="34" charset="0"/>
              </a:rPr>
              <a:t>&lt;p id="validator"&gt;</a:t>
            </a:r>
          </a:p>
          <a:p>
            <a:pPr marL="328613" indent="-317500">
              <a:lnSpc>
                <a:spcPct val="104000"/>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600">
                <a:solidFill>
                  <a:srgbClr val="FFFFFF"/>
                </a:solidFill>
                <a:latin typeface="Calibri" pitchFamily="34" charset="0"/>
              </a:rPr>
              <a:t> &lt;a href="http://validator.w3.org/check?uri=referer"&gt;</a:t>
            </a:r>
          </a:p>
          <a:p>
            <a:pPr marL="328613" indent="-317500">
              <a:lnSpc>
                <a:spcPct val="104000"/>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600">
                <a:solidFill>
                  <a:srgbClr val="FFFFFF"/>
                </a:solidFill>
                <a:latin typeface="Calibri" pitchFamily="34" charset="0"/>
              </a:rPr>
              <a:t>  &lt;img style="border: 0pt" </a:t>
            </a:r>
          </a:p>
          <a:p>
            <a:pPr marL="328613" indent="-317500">
              <a:lnSpc>
                <a:spcPct val="104000"/>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600">
                <a:solidFill>
                  <a:srgbClr val="FFFFFF"/>
                </a:solidFill>
                <a:latin typeface="Calibri" pitchFamily="34" charset="0"/>
              </a:rPr>
              <a:t>    src="http://wotan.liu.edu/valid-xhtml10.png" </a:t>
            </a:r>
          </a:p>
          <a:p>
            <a:pPr marL="328613" indent="-317500">
              <a:lnSpc>
                <a:spcPct val="104000"/>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600">
                <a:solidFill>
                  <a:srgbClr val="FFFFFF"/>
                </a:solidFill>
                <a:latin typeface="Calibri" pitchFamily="34" charset="0"/>
              </a:rPr>
              <a:t>    alt="Valid XHTML 1.0!"  height="31" </a:t>
            </a:r>
          </a:p>
          <a:p>
            <a:pPr marL="328613" indent="-317500">
              <a:lnSpc>
                <a:spcPct val="104000"/>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600">
                <a:solidFill>
                  <a:srgbClr val="FFFFFF"/>
                </a:solidFill>
                <a:latin typeface="Calibri" pitchFamily="34" charset="0"/>
              </a:rPr>
              <a:t>    width="88" /&gt;</a:t>
            </a:r>
          </a:p>
          <a:p>
            <a:pPr marL="328613" indent="-317500">
              <a:lnSpc>
                <a:spcPct val="104000"/>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600">
                <a:solidFill>
                  <a:srgbClr val="FFFFFF"/>
                </a:solidFill>
                <a:latin typeface="Calibri" pitchFamily="34" charset="0"/>
              </a:rPr>
              <a:t> &lt;/a&gt;&lt;/p&gt;</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click on the icon to validate your code.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3" name="Text Box 1"/>
          <p:cNvSpPr txBox="1">
            <a:spLocks noChangeArrowheads="1"/>
          </p:cNvSpPr>
          <p:nvPr/>
        </p:nvSpPr>
        <p:spPr bwMode="auto">
          <a:xfrm>
            <a:off x="685800" y="1524000"/>
            <a:ext cx="7772400" cy="2362200"/>
          </a:xfrm>
          <a:prstGeom prst="rect">
            <a:avLst/>
          </a:prstGeom>
          <a:noFill/>
          <a:ln w="9525">
            <a:noFill/>
            <a:round/>
            <a:headEnd/>
            <a:tailEnd/>
          </a:ln>
        </p:spPr>
        <p:txBody>
          <a:bodyPr lIns="90000" tIns="46800" rIns="90000" bIns="46800"/>
          <a:lstStyle/>
          <a:p>
            <a:pPr algn="ctr">
              <a:lnSpc>
                <a:spcPct val="8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pPr>
            <a:r>
              <a:rPr lang="en-US" sz="4000">
                <a:solidFill>
                  <a:srgbClr val="E3EBF1"/>
                </a:solidFill>
                <a:latin typeface="Calibri" pitchFamily="34" charset="0"/>
              </a:rPr>
              <a:t>LIS650	part 2</a:t>
            </a:r>
            <a:br>
              <a:rPr lang="en-US" sz="4000">
                <a:solidFill>
                  <a:srgbClr val="E3EBF1"/>
                </a:solidFill>
                <a:latin typeface="Calibri" pitchFamily="34" charset="0"/>
              </a:rPr>
            </a:br>
            <a:r>
              <a:rPr lang="en-US" sz="4000">
                <a:solidFill>
                  <a:srgbClr val="E3EBF1"/>
                </a:solidFill>
                <a:latin typeface="Calibri" pitchFamily="34" charset="0"/>
              </a:rPr>
              <a:t/>
            </a:r>
            <a:br>
              <a:rPr lang="en-US" sz="4000">
                <a:solidFill>
                  <a:srgbClr val="E3EBF1"/>
                </a:solidFill>
                <a:latin typeface="Calibri" pitchFamily="34" charset="0"/>
              </a:rPr>
            </a:br>
            <a:r>
              <a:rPr lang="en-US" sz="4000">
                <a:solidFill>
                  <a:srgbClr val="E3EBF1"/>
                </a:solidFill>
                <a:latin typeface="Calibri" pitchFamily="34" charset="0"/>
              </a:rPr>
              <a:t>the HTML &lt;head&gt;, CSS, and tables</a:t>
            </a:r>
          </a:p>
        </p:txBody>
      </p:sp>
      <p:sp>
        <p:nvSpPr>
          <p:cNvPr id="351234" name="Text Box 2"/>
          <p:cNvSpPr txBox="1">
            <a:spLocks noChangeArrowheads="1"/>
          </p:cNvSpPr>
          <p:nvPr/>
        </p:nvSpPr>
        <p:spPr bwMode="auto">
          <a:xfrm>
            <a:off x="1371600" y="4648200"/>
            <a:ext cx="6400800" cy="898525"/>
          </a:xfrm>
          <a:prstGeom prst="rect">
            <a:avLst/>
          </a:prstGeom>
          <a:noFill/>
          <a:ln w="9525">
            <a:noFill/>
            <a:round/>
            <a:headEnd/>
            <a:tailEnd/>
          </a:ln>
        </p:spPr>
        <p:txBody>
          <a:bodyPr lIns="90000" tIns="46800" rIns="90000" bIns="46800"/>
          <a:lstStyle/>
          <a:p>
            <a:pPr algn="ctr">
              <a:lnSpc>
                <a:spcPct val="84000"/>
              </a:lnSpc>
              <a:spcBef>
                <a:spcPts val="700"/>
              </a:spcBef>
              <a:tabLst>
                <a:tab pos="0" algn="l"/>
                <a:tab pos="442913" algn="l"/>
                <a:tab pos="900113" algn="l"/>
                <a:tab pos="1357313" algn="l"/>
                <a:tab pos="1814513" algn="l"/>
                <a:tab pos="2271713" algn="l"/>
                <a:tab pos="2728913" algn="l"/>
                <a:tab pos="3186113" algn="l"/>
                <a:tab pos="3643313" algn="l"/>
                <a:tab pos="4100513" algn="l"/>
                <a:tab pos="4557713" algn="l"/>
                <a:tab pos="5014913" algn="l"/>
                <a:tab pos="5472113" algn="l"/>
                <a:tab pos="5929313" algn="l"/>
                <a:tab pos="6386513" algn="l"/>
                <a:tab pos="6843713" algn="l"/>
                <a:tab pos="7300913" algn="l"/>
                <a:tab pos="7758113" algn="l"/>
                <a:tab pos="8215313" algn="l"/>
                <a:tab pos="8672513" algn="l"/>
                <a:tab pos="9129713" algn="l"/>
              </a:tabLst>
            </a:pPr>
            <a:r>
              <a:rPr lang="en-US" sz="2800">
                <a:solidFill>
                  <a:srgbClr val="FFFFFF"/>
                </a:solidFill>
                <a:latin typeface="Calibri" pitchFamily="34" charset="0"/>
              </a:rPr>
              <a:t>Thomas Krichel</a:t>
            </a:r>
          </a:p>
          <a:p>
            <a:pPr algn="ctr">
              <a:lnSpc>
                <a:spcPct val="84000"/>
              </a:lnSpc>
              <a:spcBef>
                <a:spcPts val="700"/>
              </a:spcBef>
              <a:tabLst>
                <a:tab pos="0" algn="l"/>
                <a:tab pos="442913" algn="l"/>
                <a:tab pos="900113" algn="l"/>
                <a:tab pos="1357313" algn="l"/>
                <a:tab pos="1814513" algn="l"/>
                <a:tab pos="2271713" algn="l"/>
                <a:tab pos="2728913" algn="l"/>
                <a:tab pos="3186113" algn="l"/>
                <a:tab pos="3643313" algn="l"/>
                <a:tab pos="4100513" algn="l"/>
                <a:tab pos="4557713" algn="l"/>
                <a:tab pos="5014913" algn="l"/>
                <a:tab pos="5472113" algn="l"/>
                <a:tab pos="5929313" algn="l"/>
                <a:tab pos="6386513" algn="l"/>
                <a:tab pos="6843713" algn="l"/>
                <a:tab pos="7300913" algn="l"/>
                <a:tab pos="7758113" algn="l"/>
                <a:tab pos="8215313" algn="l"/>
                <a:tab pos="8672513" algn="l"/>
                <a:tab pos="9129713" algn="l"/>
              </a:tabLst>
            </a:pPr>
            <a:endParaRPr lang="en-US" sz="28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1" name="Text Box 1"/>
          <p:cNvSpPr txBox="1">
            <a:spLocks noChangeArrowheads="1"/>
          </p:cNvSpPr>
          <p:nvPr/>
        </p:nvSpPr>
        <p:spPr bwMode="auto">
          <a:xfrm>
            <a:off x="457200" y="274638"/>
            <a:ext cx="8220075" cy="1133475"/>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today</a:t>
            </a:r>
          </a:p>
        </p:txBody>
      </p:sp>
      <p:sp>
        <p:nvSpPr>
          <p:cNvPr id="353282" name="Text Box 2"/>
          <p:cNvSpPr txBox="1">
            <a:spLocks noChangeArrowheads="1"/>
          </p:cNvSpPr>
          <p:nvPr/>
        </p:nvSpPr>
        <p:spPr bwMode="auto">
          <a:xfrm>
            <a:off x="457200" y="1600200"/>
            <a:ext cx="8220075" cy="4516438"/>
          </a:xfrm>
          <a:prstGeom prst="rect">
            <a:avLst/>
          </a:prstGeom>
          <a:noFill/>
          <a:ln w="9525">
            <a:noFill/>
            <a:round/>
            <a:headEnd/>
            <a:tailEnd/>
          </a:ln>
        </p:spPr>
        <p:txBody>
          <a:bodyPr lIns="0" tIns="0" rIns="0" bIns="0"/>
          <a:lstStyle/>
          <a:p>
            <a:pPr marL="328613" indent="-317500">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common attributes in the &lt;body&gt;</a:t>
            </a:r>
          </a:p>
          <a:p>
            <a:pPr marL="328613" indent="-317500">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the &lt;head&gt;</a:t>
            </a:r>
          </a:p>
          <a:p>
            <a:pPr marL="328613" indent="-317500">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introduction to CSS </a:t>
            </a:r>
          </a:p>
          <a:p>
            <a:pPr marL="733425" lvl="1" indent="-276225">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introduction to style sheets</a:t>
            </a:r>
          </a:p>
          <a:p>
            <a:pPr marL="733425" lvl="1" indent="-276225">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how to give style sheet data</a:t>
            </a:r>
          </a:p>
          <a:p>
            <a:pPr marL="733425" lvl="1" indent="-276225">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basic CSS selectors</a:t>
            </a:r>
          </a:p>
          <a:p>
            <a:pPr marL="733425" lvl="1" indent="-276225">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color properties</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HTML tables</a:t>
            </a:r>
          </a:p>
          <a:p>
            <a:pPr marL="328613" indent="-317500">
              <a:lnSpc>
                <a:spcPts val="2825"/>
              </a:lnSpc>
              <a:spcBef>
                <a:spcPts val="700"/>
              </a:spcBef>
              <a:buClr>
                <a:srgbClr val="FFFFFF"/>
              </a:buClr>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800">
              <a:solidFill>
                <a:srgbClr val="FFFFFF"/>
              </a:solidFill>
              <a:latin typeface="Calibri" pitchFamily="34" charset="0"/>
            </a:endParaRPr>
          </a:p>
          <a:p>
            <a:pPr marL="328613" indent="-317500">
              <a:lnSpc>
                <a:spcPts val="2825"/>
              </a:lnSpc>
              <a:spcBef>
                <a:spcPts val="700"/>
              </a:spcBef>
              <a:buClr>
                <a:srgbClr val="FFFFFF"/>
              </a:buClr>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8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29"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common attributes in the &lt;body&gt;</a:t>
            </a:r>
          </a:p>
        </p:txBody>
      </p:sp>
      <p:sp>
        <p:nvSpPr>
          <p:cNvPr id="355330" name="Text Box 2"/>
          <p:cNvSpPr txBox="1">
            <a:spLocks noChangeArrowheads="1"/>
          </p:cNvSpPr>
          <p:nvPr/>
        </p:nvSpPr>
        <p:spPr bwMode="auto">
          <a:xfrm>
            <a:off x="457200" y="1371600"/>
            <a:ext cx="8534400" cy="5029200"/>
          </a:xfrm>
          <a:prstGeom prst="rect">
            <a:avLst/>
          </a:prstGeom>
          <a:noFill/>
          <a:ln w="9525">
            <a:noFill/>
            <a:round/>
            <a:headEnd/>
            <a:tailEnd/>
          </a:ln>
        </p:spPr>
        <p:txBody>
          <a:bodyPr lIns="90000" tIns="46800" rIns="90000" bIns="4680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a:solidFill>
                  <a:srgbClr val="FFFFFF"/>
                </a:solidFill>
                <a:latin typeface="Calibri" pitchFamily="34" charset="0"/>
              </a:rPr>
              <a:t>The &lt;body&gt; encloses the contents of the page as opposed to its header.</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a:solidFill>
                  <a:srgbClr val="FFFFFF"/>
                </a:solidFill>
                <a:latin typeface="Calibri" pitchFamily="34" charset="0"/>
              </a:rPr>
              <a:t> &lt;body&gt; and all its child elements takes the i18n attributes, as well as some others that we will discuss now. </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a:solidFill>
                  <a:srgbClr val="FFFFFF"/>
                </a:solidFill>
                <a:latin typeface="Calibri" pitchFamily="34" charset="0"/>
              </a:rPr>
              <a:t>We call the “core attributes”. There are just four. </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a:solidFill>
                  <a:srgbClr val="FFFFFF"/>
                </a:solidFill>
                <a:latin typeface="Calibri" pitchFamily="34" charset="0"/>
              </a:rPr>
              <a:t>The &lt;body&gt; and its children also accepts the event attributes. We don’t study these attributes.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7" name="Text Box 1"/>
          <p:cNvSpPr txBox="1">
            <a:spLocks noChangeArrowheads="1"/>
          </p:cNvSpPr>
          <p:nvPr/>
        </p:nvSpPr>
        <p:spPr bwMode="auto">
          <a:xfrm>
            <a:off x="457200" y="274638"/>
            <a:ext cx="8220075" cy="1133475"/>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more common attributes</a:t>
            </a:r>
          </a:p>
        </p:txBody>
      </p:sp>
      <p:sp>
        <p:nvSpPr>
          <p:cNvPr id="175106" name="Text Box 2"/>
          <p:cNvSpPr txBox="1">
            <a:spLocks noChangeArrowheads="1"/>
          </p:cNvSpPr>
          <p:nvPr/>
        </p:nvSpPr>
        <p:spPr bwMode="auto">
          <a:xfrm>
            <a:off x="381000" y="1219200"/>
            <a:ext cx="8220075" cy="4516438"/>
          </a:xfrm>
          <a:prstGeom prst="rect">
            <a:avLst/>
          </a:prstGeom>
          <a:noFill/>
          <a:ln w="9525">
            <a:noFill/>
            <a:round/>
            <a:headEnd/>
            <a:tailEnd/>
          </a:ln>
          <a:effectLst/>
        </p:spPr>
        <p:txBody>
          <a:bodyPr lIns="0" tIns="0" rIns="0" bIns="0"/>
          <a:lstStyle/>
          <a:p>
            <a:pPr marL="328613" indent="-317500" fontAlgn="auto">
              <a:lnSpc>
                <a:spcPct val="110000"/>
              </a:lnSpc>
              <a:spcBef>
                <a:spcPts val="700"/>
              </a:spcBef>
              <a:spcAft>
                <a:spcPts val="0"/>
              </a:spcAft>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sz="3200" dirty="0">
                <a:solidFill>
                  <a:srgbClr val="FFFFFF"/>
                </a:solidFill>
                <a:latin typeface="+mn-lt"/>
              </a:rPr>
              <a:t>There is a group of attributes that trigger scripts. We will not cover them here as we don't cover scripting pages. This would be done in the user interfaces class.</a:t>
            </a:r>
          </a:p>
          <a:p>
            <a:pPr marL="342900" indent="-342900" fontAlgn="auto">
              <a:spcBef>
                <a:spcPct val="20000"/>
              </a:spcBef>
              <a:spcAft>
                <a:spcPts val="0"/>
              </a:spcAft>
              <a:buFont typeface="Arial" pitchFamily="34" charset="0"/>
              <a:buChar char="•"/>
              <a:defRPr/>
            </a:pPr>
            <a:r>
              <a:rPr lang="en-US" sz="3200" dirty="0">
                <a:solidFill>
                  <a:prstClr val="white"/>
                </a:solidFill>
                <a:latin typeface="+mn-lt"/>
              </a:rPr>
              <a:t>We have seen two other common attributes</a:t>
            </a:r>
          </a:p>
          <a:p>
            <a:pPr marL="800100" lvl="1" indent="-342900" fontAlgn="auto">
              <a:spcBef>
                <a:spcPct val="20000"/>
              </a:spcBef>
              <a:spcAft>
                <a:spcPts val="0"/>
              </a:spcAft>
              <a:buFont typeface="Arial" pitchFamily="34" charset="0"/>
              <a:buChar char="•"/>
              <a:defRPr/>
            </a:pPr>
            <a:r>
              <a:rPr lang="en-US" sz="2800" dirty="0">
                <a:solidFill>
                  <a:prstClr val="white"/>
                </a:solidFill>
                <a:latin typeface="+mn-lt"/>
              </a:rPr>
              <a:t>dir=</a:t>
            </a:r>
          </a:p>
          <a:p>
            <a:pPr marL="800100" lvl="1" indent="-342900" fontAlgn="auto">
              <a:spcBef>
                <a:spcPct val="20000"/>
              </a:spcBef>
              <a:spcAft>
                <a:spcPts val="0"/>
              </a:spcAft>
              <a:buFont typeface="Arial" pitchFamily="34" charset="0"/>
              <a:buChar char="•"/>
              <a:defRPr/>
            </a:pPr>
            <a:r>
              <a:rPr lang="en-US" sz="2800" dirty="0" err="1">
                <a:solidFill>
                  <a:prstClr val="white"/>
                </a:solidFill>
                <a:latin typeface="+mn-lt"/>
              </a:rPr>
              <a:t>lang</a:t>
            </a:r>
            <a:r>
              <a:rPr lang="en-US" sz="2800" dirty="0">
                <a:solidFill>
                  <a:prstClr val="white"/>
                </a:solidFill>
                <a:latin typeface="+mn-lt"/>
              </a:rPr>
              <a:t>=</a:t>
            </a:r>
          </a:p>
          <a:p>
            <a:pPr marL="342900" indent="-342900" fontAlgn="auto">
              <a:spcBef>
                <a:spcPct val="20000"/>
              </a:spcBef>
              <a:spcAft>
                <a:spcPts val="0"/>
              </a:spcAft>
              <a:buFont typeface="Arial" pitchFamily="34" charset="0"/>
              <a:buChar char="•"/>
              <a:defRPr/>
            </a:pPr>
            <a:r>
              <a:rPr lang="en-US" sz="3200" dirty="0">
                <a:solidFill>
                  <a:prstClr val="white"/>
                </a:solidFill>
                <a:latin typeface="+mn-lt"/>
              </a:rPr>
              <a:t>They care called the internationalization (i18n) attributes.</a:t>
            </a:r>
          </a:p>
          <a:p>
            <a:pPr marL="328613" indent="-317500" fontAlgn="auto">
              <a:lnSpc>
                <a:spcPct val="110000"/>
              </a:lnSpc>
              <a:spcBef>
                <a:spcPts val="700"/>
              </a:spcBef>
              <a:spcAft>
                <a:spcPts val="0"/>
              </a:spcAft>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endParaRPr lang="en-US" sz="3200" dirty="0">
              <a:solidFill>
                <a:srgbClr val="FFFFFF"/>
              </a:solidFill>
              <a:latin typeface="+mn-lt"/>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ext Box 1"/>
          <p:cNvSpPr txBox="1">
            <a:spLocks noChangeArrowheads="1"/>
          </p:cNvSpPr>
          <p:nvPr/>
        </p:nvSpPr>
        <p:spPr bwMode="auto">
          <a:xfrm>
            <a:off x="457200" y="274638"/>
            <a:ext cx="8220075" cy="1133475"/>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digital information concentration</a:t>
            </a:r>
          </a:p>
        </p:txBody>
      </p:sp>
      <p:sp>
        <p:nvSpPr>
          <p:cNvPr id="48130" name="Text Box 2"/>
          <p:cNvSpPr txBox="1">
            <a:spLocks noChangeArrowheads="1"/>
          </p:cNvSpPr>
          <p:nvPr/>
        </p:nvSpPr>
        <p:spPr bwMode="auto">
          <a:xfrm>
            <a:off x="457200" y="1600200"/>
            <a:ext cx="8220075" cy="4516438"/>
          </a:xfrm>
          <a:prstGeom prst="rect">
            <a:avLst/>
          </a:prstGeom>
          <a:noFill/>
          <a:ln w="9525">
            <a:noFill/>
            <a:round/>
            <a:headEnd/>
            <a:tailEnd/>
          </a:ln>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I, with minor help of others did propose a digital information concentration for the Palmer School. at http://wotan.liu.edu/home/krichel/proposals/dig ital_information_concentration.html </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It was not approved by the Palmer School curriculum committee. </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The Palmer School worships digital information illiteracy.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5"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core attributes: id=</a:t>
            </a:r>
          </a:p>
        </p:txBody>
      </p:sp>
      <p:sp>
        <p:nvSpPr>
          <p:cNvPr id="359426" name="Text Box 2"/>
          <p:cNvSpPr txBox="1">
            <a:spLocks noChangeArrowheads="1"/>
          </p:cNvSpPr>
          <p:nvPr/>
        </p:nvSpPr>
        <p:spPr bwMode="auto">
          <a:xfrm>
            <a:off x="457200" y="1600200"/>
            <a:ext cx="8229600" cy="5048250"/>
          </a:xfrm>
          <a:prstGeom prst="rect">
            <a:avLst/>
          </a:prstGeom>
          <a:noFill/>
          <a:ln w="9525">
            <a:noFill/>
            <a:round/>
            <a:headEnd/>
            <a:tailEnd/>
          </a:ln>
        </p:spPr>
        <p:txBody>
          <a:bodyPr lIns="90000" tIns="46800" rIns="90000" bIns="46800"/>
          <a:lstStyle/>
          <a:p>
            <a:pPr marL="731838" lvl="1" indent="-274638">
              <a:lnSpc>
                <a:spcPct val="104000"/>
              </a:lnSpc>
              <a:spcBef>
                <a:spcPts val="700"/>
              </a:spcBef>
              <a:buClr>
                <a:srgbClr val="FFFFFF"/>
              </a:buClr>
              <a:buFont typeface="Arial" charset="0"/>
              <a:buChar char="•"/>
              <a:tabLst>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US" sz="2800">
                <a:solidFill>
                  <a:srgbClr val="FFFFFF"/>
                </a:solidFill>
                <a:latin typeface="Calibri" pitchFamily="34" charset="0"/>
              </a:rPr>
              <a:t>This attribute assigns an identifier to a element. </a:t>
            </a:r>
          </a:p>
          <a:p>
            <a:pPr marL="731838" lvl="1" indent="-274638">
              <a:lnSpc>
                <a:spcPct val="104000"/>
              </a:lnSpc>
              <a:spcBef>
                <a:spcPts val="700"/>
              </a:spcBef>
              <a:buClr>
                <a:srgbClr val="FFFFFF"/>
              </a:buClr>
              <a:buFont typeface="Arial" charset="0"/>
              <a:buChar char="•"/>
              <a:tabLst>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US" sz="2800">
                <a:solidFill>
                  <a:srgbClr val="FFFFFF"/>
                </a:solidFill>
                <a:latin typeface="Calibri" pitchFamily="34" charset="0"/>
              </a:rPr>
              <a:t>This identifier must be unique in a document, meaning no two elements can have the same identifier.</a:t>
            </a:r>
          </a:p>
          <a:p>
            <a:pPr marL="731838" lvl="1" indent="-274638">
              <a:lnSpc>
                <a:spcPct val="104000"/>
              </a:lnSpc>
              <a:spcBef>
                <a:spcPts val="700"/>
              </a:spcBef>
              <a:buClr>
                <a:srgbClr val="FFFFFF"/>
              </a:buClr>
              <a:buFont typeface="Arial" charset="0"/>
              <a:buChar char="•"/>
              <a:tabLst>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US" sz="2800">
                <a:solidFill>
                  <a:srgbClr val="FFFFFF"/>
                </a:solidFill>
                <a:latin typeface="Calibri" pitchFamily="34" charset="0"/>
              </a:rPr>
              <a:t>The id= attribute has several roles in HTML, including</a:t>
            </a:r>
          </a:p>
          <a:p>
            <a:pPr marL="1141413" lvl="2" indent="-227013">
              <a:lnSpc>
                <a:spcPct val="104000"/>
              </a:lnSpc>
              <a:spcBef>
                <a:spcPts val="700"/>
              </a:spcBef>
              <a:buClr>
                <a:srgbClr val="FFFFFF"/>
              </a:buClr>
              <a:buFont typeface="Arial" charset="0"/>
              <a:buChar char="•"/>
              <a:tabLst>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US" sz="2400">
                <a:solidFill>
                  <a:srgbClr val="FFFFFF"/>
                </a:solidFill>
                <a:latin typeface="Calibri" pitchFamily="34" charset="0"/>
              </a:rPr>
              <a:t>As a style sheet selector</a:t>
            </a:r>
          </a:p>
          <a:p>
            <a:pPr marL="1141413" lvl="2" indent="-227013">
              <a:lnSpc>
                <a:spcPct val="104000"/>
              </a:lnSpc>
              <a:spcBef>
                <a:spcPts val="700"/>
              </a:spcBef>
              <a:buClr>
                <a:srgbClr val="FFFFFF"/>
              </a:buClr>
              <a:buFont typeface="Arial" charset="0"/>
              <a:buChar char="•"/>
              <a:tabLst>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US" sz="2400">
                <a:solidFill>
                  <a:srgbClr val="FFFFFF"/>
                </a:solidFill>
                <a:latin typeface="Calibri" pitchFamily="34" charset="0"/>
              </a:rPr>
              <a:t>As a target anchor for hypertext links</a:t>
            </a:r>
          </a:p>
          <a:p>
            <a:pPr>
              <a:lnSpc>
                <a:spcPct val="104000"/>
              </a:lnSpc>
              <a:spcBef>
                <a:spcPts val="700"/>
              </a:spcBef>
              <a:tabLst>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endParaRPr lang="en-US" sz="2800">
              <a:solidFill>
                <a:srgbClr val="FFFFFF"/>
              </a:solidFill>
              <a:latin typeface="Calibri" pitchFamily="34" charset="0"/>
            </a:endParaRPr>
          </a:p>
          <a:p>
            <a:pPr>
              <a:lnSpc>
                <a:spcPct val="104000"/>
              </a:lnSpc>
              <a:spcBef>
                <a:spcPts val="700"/>
              </a:spcBef>
              <a:tabLst>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endParaRPr lang="en-US" sz="28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3"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core attributes: class=</a:t>
            </a:r>
          </a:p>
        </p:txBody>
      </p:sp>
      <p:sp>
        <p:nvSpPr>
          <p:cNvPr id="361474" name="Text Box 2"/>
          <p:cNvSpPr txBox="1">
            <a:spLocks noChangeArrowheads="1"/>
          </p:cNvSpPr>
          <p:nvPr/>
        </p:nvSpPr>
        <p:spPr bwMode="auto">
          <a:xfrm>
            <a:off x="501650" y="1149350"/>
            <a:ext cx="8229600" cy="5580063"/>
          </a:xfrm>
          <a:prstGeom prst="rect">
            <a:avLst/>
          </a:prstGeom>
          <a:noFill/>
          <a:ln w="9525">
            <a:noFill/>
            <a:round/>
            <a:headEnd/>
            <a:tailEnd/>
          </a:ln>
        </p:spPr>
        <p:txBody>
          <a:bodyPr lIns="90000" tIns="46800" rIns="90000" bIns="4680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This attributes groups elements together by placing an element into a class, where it joins other elements. </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It assigns one or more class names to a element. </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Class names are separated by blanks, e.g. &lt;p class="limerick funny"&gt;...&lt;/p&gt; </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 The element may be said to belong to these classes. A class name may be shared by several elements.</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The class= attribute is most useful as a style sheet selector, when you want to assign style information to a set of elements. </a:t>
            </a:r>
          </a:p>
          <a:p>
            <a:pPr marL="328613" indent="-317500">
              <a:lnSpc>
                <a:spcPct val="104000"/>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8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1"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example for class= and id=</a:t>
            </a:r>
          </a:p>
        </p:txBody>
      </p:sp>
      <p:sp>
        <p:nvSpPr>
          <p:cNvPr id="363522" name="Text Box 2"/>
          <p:cNvSpPr txBox="1">
            <a:spLocks noChangeArrowheads="1"/>
          </p:cNvSpPr>
          <p:nvPr/>
        </p:nvSpPr>
        <p:spPr bwMode="auto">
          <a:xfrm>
            <a:off x="609600" y="1600200"/>
            <a:ext cx="8077200" cy="4800600"/>
          </a:xfrm>
          <a:prstGeom prst="rect">
            <a:avLst/>
          </a:prstGeom>
          <a:noFill/>
          <a:ln w="9525">
            <a:noFill/>
            <a:round/>
            <a:headEnd/>
            <a:tailEnd/>
          </a:ln>
        </p:spPr>
        <p:txBody>
          <a:bodyPr lIns="90000" tIns="46800" rIns="90000" bIns="46800"/>
          <a:lstStyle/>
          <a:p>
            <a:pPr>
              <a:lnSpc>
                <a:spcPct val="94000"/>
              </a:lnSpc>
              <a:spcBef>
                <a:spcPts val="600"/>
              </a:spcBef>
              <a:tabLst>
                <a:tab pos="458788" algn="l"/>
                <a:tab pos="915988" algn="l"/>
                <a:tab pos="1373188" algn="l"/>
                <a:tab pos="1830388" algn="l"/>
                <a:tab pos="2287588" algn="l"/>
                <a:tab pos="2744788" algn="l"/>
                <a:tab pos="3201988" algn="l"/>
                <a:tab pos="3659188" algn="l"/>
                <a:tab pos="4116388" algn="l"/>
                <a:tab pos="4573588" algn="l"/>
                <a:tab pos="5030788" algn="l"/>
                <a:tab pos="5487988" algn="l"/>
                <a:tab pos="5945188" algn="l"/>
                <a:tab pos="6402388" algn="l"/>
                <a:tab pos="6859588" algn="l"/>
                <a:tab pos="7316788" algn="l"/>
                <a:tab pos="7773988" algn="l"/>
                <a:tab pos="8231188" algn="l"/>
                <a:tab pos="8688388" algn="l"/>
                <a:tab pos="9145588" algn="l"/>
              </a:tabLst>
            </a:pPr>
            <a:r>
              <a:rPr lang="en-US" sz="2400">
                <a:solidFill>
                  <a:srgbClr val="FFFFFF"/>
                </a:solidFill>
                <a:latin typeface="Calibri" pitchFamily="34" charset="0"/>
              </a:rPr>
              <a:t>&lt;p class="limerick" id="limerick_1"&gt;</a:t>
            </a:r>
          </a:p>
          <a:p>
            <a:pPr>
              <a:lnSpc>
                <a:spcPct val="94000"/>
              </a:lnSpc>
              <a:spcBef>
                <a:spcPts val="600"/>
              </a:spcBef>
              <a:tabLst>
                <a:tab pos="458788" algn="l"/>
                <a:tab pos="915988" algn="l"/>
                <a:tab pos="1373188" algn="l"/>
                <a:tab pos="1830388" algn="l"/>
                <a:tab pos="2287588" algn="l"/>
                <a:tab pos="2744788" algn="l"/>
                <a:tab pos="3201988" algn="l"/>
                <a:tab pos="3659188" algn="l"/>
                <a:tab pos="4116388" algn="l"/>
                <a:tab pos="4573588" algn="l"/>
                <a:tab pos="5030788" algn="l"/>
                <a:tab pos="5487988" algn="l"/>
                <a:tab pos="5945188" algn="l"/>
                <a:tab pos="6402388" algn="l"/>
                <a:tab pos="6859588" algn="l"/>
                <a:tab pos="7316788" algn="l"/>
                <a:tab pos="7773988" algn="l"/>
                <a:tab pos="8231188" algn="l"/>
                <a:tab pos="8688388" algn="l"/>
                <a:tab pos="9145588" algn="l"/>
              </a:tabLst>
            </a:pPr>
            <a:r>
              <a:rPr lang="en-US" sz="2400">
                <a:solidFill>
                  <a:srgbClr val="FFFFFF"/>
                </a:solidFill>
                <a:latin typeface="Calibri" pitchFamily="34" charset="0"/>
              </a:rPr>
              <a:t> There was a young man from Peru&lt;br/&gt;</a:t>
            </a:r>
          </a:p>
          <a:p>
            <a:pPr>
              <a:lnSpc>
                <a:spcPct val="94000"/>
              </a:lnSpc>
              <a:spcBef>
                <a:spcPts val="600"/>
              </a:spcBef>
              <a:tabLst>
                <a:tab pos="458788" algn="l"/>
                <a:tab pos="915988" algn="l"/>
                <a:tab pos="1373188" algn="l"/>
                <a:tab pos="1830388" algn="l"/>
                <a:tab pos="2287588" algn="l"/>
                <a:tab pos="2744788" algn="l"/>
                <a:tab pos="3201988" algn="l"/>
                <a:tab pos="3659188" algn="l"/>
                <a:tab pos="4116388" algn="l"/>
                <a:tab pos="4573588" algn="l"/>
                <a:tab pos="5030788" algn="l"/>
                <a:tab pos="5487988" algn="l"/>
                <a:tab pos="5945188" algn="l"/>
                <a:tab pos="6402388" algn="l"/>
                <a:tab pos="6859588" algn="l"/>
                <a:tab pos="7316788" algn="l"/>
                <a:tab pos="7773988" algn="l"/>
                <a:tab pos="8231188" algn="l"/>
                <a:tab pos="8688388" algn="l"/>
                <a:tab pos="9145588" algn="l"/>
              </a:tabLst>
            </a:pPr>
            <a:r>
              <a:rPr lang="en-US" sz="2400">
                <a:solidFill>
                  <a:srgbClr val="FFFFFF"/>
                </a:solidFill>
                <a:latin typeface="Calibri" pitchFamily="34" charset="0"/>
              </a:rPr>
              <a:t> Whose limericks stopped at line two.&lt;/p&gt;</a:t>
            </a:r>
          </a:p>
          <a:p>
            <a:pPr>
              <a:lnSpc>
                <a:spcPct val="94000"/>
              </a:lnSpc>
              <a:spcBef>
                <a:spcPts val="600"/>
              </a:spcBef>
              <a:tabLst>
                <a:tab pos="458788" algn="l"/>
                <a:tab pos="915988" algn="l"/>
                <a:tab pos="1373188" algn="l"/>
                <a:tab pos="1830388" algn="l"/>
                <a:tab pos="2287588" algn="l"/>
                <a:tab pos="2744788" algn="l"/>
                <a:tab pos="3201988" algn="l"/>
                <a:tab pos="3659188" algn="l"/>
                <a:tab pos="4116388" algn="l"/>
                <a:tab pos="4573588" algn="l"/>
                <a:tab pos="5030788" algn="l"/>
                <a:tab pos="5487988" algn="l"/>
                <a:tab pos="5945188" algn="l"/>
                <a:tab pos="6402388" algn="l"/>
                <a:tab pos="6859588" algn="l"/>
                <a:tab pos="7316788" algn="l"/>
                <a:tab pos="7773988" algn="l"/>
                <a:tab pos="8231188" algn="l"/>
                <a:tab pos="8688388" algn="l"/>
                <a:tab pos="9145588" algn="l"/>
              </a:tabLst>
            </a:pPr>
            <a:r>
              <a:rPr lang="en-US" sz="2400">
                <a:solidFill>
                  <a:srgbClr val="FFFFFF"/>
                </a:solidFill>
                <a:latin typeface="Calibri" pitchFamily="34" charset="0"/>
              </a:rPr>
              <a:t>&lt;p&gt;OK, that's a stupid limerick. Let us look at another&lt;/p&gt;</a:t>
            </a:r>
          </a:p>
          <a:p>
            <a:pPr>
              <a:lnSpc>
                <a:spcPct val="94000"/>
              </a:lnSpc>
              <a:spcBef>
                <a:spcPts val="600"/>
              </a:spcBef>
              <a:tabLst>
                <a:tab pos="458788" algn="l"/>
                <a:tab pos="915988" algn="l"/>
                <a:tab pos="1373188" algn="l"/>
                <a:tab pos="1830388" algn="l"/>
                <a:tab pos="2287588" algn="l"/>
                <a:tab pos="2744788" algn="l"/>
                <a:tab pos="3201988" algn="l"/>
                <a:tab pos="3659188" algn="l"/>
                <a:tab pos="4116388" algn="l"/>
                <a:tab pos="4573588" algn="l"/>
                <a:tab pos="5030788" algn="l"/>
                <a:tab pos="5487988" algn="l"/>
                <a:tab pos="5945188" algn="l"/>
                <a:tab pos="6402388" algn="l"/>
                <a:tab pos="6859588" algn="l"/>
                <a:tab pos="7316788" algn="l"/>
                <a:tab pos="7773988" algn="l"/>
                <a:tab pos="8231188" algn="l"/>
                <a:tab pos="8688388" algn="l"/>
                <a:tab pos="9145588" algn="l"/>
              </a:tabLst>
            </a:pPr>
            <a:r>
              <a:rPr lang="en-US" sz="2400">
                <a:solidFill>
                  <a:srgbClr val="FFFFFF"/>
                </a:solidFill>
                <a:latin typeface="Calibri" pitchFamily="34" charset="0"/>
              </a:rPr>
              <a:t>&lt;p class="limerick" id="limerick_2"&gt;</a:t>
            </a:r>
          </a:p>
          <a:p>
            <a:pPr>
              <a:lnSpc>
                <a:spcPct val="94000"/>
              </a:lnSpc>
              <a:spcBef>
                <a:spcPts val="600"/>
              </a:spcBef>
              <a:tabLst>
                <a:tab pos="458788" algn="l"/>
                <a:tab pos="915988" algn="l"/>
                <a:tab pos="1373188" algn="l"/>
                <a:tab pos="1830388" algn="l"/>
                <a:tab pos="2287588" algn="l"/>
                <a:tab pos="2744788" algn="l"/>
                <a:tab pos="3201988" algn="l"/>
                <a:tab pos="3659188" algn="l"/>
                <a:tab pos="4116388" algn="l"/>
                <a:tab pos="4573588" algn="l"/>
                <a:tab pos="5030788" algn="l"/>
                <a:tab pos="5487988" algn="l"/>
                <a:tab pos="5945188" algn="l"/>
                <a:tab pos="6402388" algn="l"/>
                <a:tab pos="6859588" algn="l"/>
                <a:tab pos="7316788" algn="l"/>
                <a:tab pos="7773988" algn="l"/>
                <a:tab pos="8231188" algn="l"/>
                <a:tab pos="8688388" algn="l"/>
                <a:tab pos="9145588" algn="l"/>
              </a:tabLst>
            </a:pPr>
            <a:r>
              <a:rPr lang="en-US" sz="2400">
                <a:solidFill>
                  <a:srgbClr val="FFFFFF"/>
                </a:solidFill>
                <a:latin typeface="Calibri" pitchFamily="34" charset="0"/>
              </a:rPr>
              <a:t> There was a young man from Japan&lt;br/&gt;</a:t>
            </a:r>
          </a:p>
          <a:p>
            <a:pPr>
              <a:lnSpc>
                <a:spcPct val="94000"/>
              </a:lnSpc>
              <a:spcBef>
                <a:spcPts val="600"/>
              </a:spcBef>
              <a:tabLst>
                <a:tab pos="458788" algn="l"/>
                <a:tab pos="915988" algn="l"/>
                <a:tab pos="1373188" algn="l"/>
                <a:tab pos="1830388" algn="l"/>
                <a:tab pos="2287588" algn="l"/>
                <a:tab pos="2744788" algn="l"/>
                <a:tab pos="3201988" algn="l"/>
                <a:tab pos="3659188" algn="l"/>
                <a:tab pos="4116388" algn="l"/>
                <a:tab pos="4573588" algn="l"/>
                <a:tab pos="5030788" algn="l"/>
                <a:tab pos="5487988" algn="l"/>
                <a:tab pos="5945188" algn="l"/>
                <a:tab pos="6402388" algn="l"/>
                <a:tab pos="6859588" algn="l"/>
                <a:tab pos="7316788" algn="l"/>
                <a:tab pos="7773988" algn="l"/>
                <a:tab pos="8231188" algn="l"/>
                <a:tab pos="8688388" algn="l"/>
                <a:tab pos="9145588" algn="l"/>
              </a:tabLst>
            </a:pPr>
            <a:r>
              <a:rPr lang="en-US" sz="2400">
                <a:solidFill>
                  <a:srgbClr val="FFFFFF"/>
                </a:solidFill>
                <a:latin typeface="Calibri" pitchFamily="34" charset="0"/>
              </a:rPr>
              <a:t> Whose limericks would never scan&lt;br/&gt;</a:t>
            </a:r>
          </a:p>
          <a:p>
            <a:pPr>
              <a:lnSpc>
                <a:spcPct val="94000"/>
              </a:lnSpc>
              <a:spcBef>
                <a:spcPts val="600"/>
              </a:spcBef>
              <a:tabLst>
                <a:tab pos="458788" algn="l"/>
                <a:tab pos="915988" algn="l"/>
                <a:tab pos="1373188" algn="l"/>
                <a:tab pos="1830388" algn="l"/>
                <a:tab pos="2287588" algn="l"/>
                <a:tab pos="2744788" algn="l"/>
                <a:tab pos="3201988" algn="l"/>
                <a:tab pos="3659188" algn="l"/>
                <a:tab pos="4116388" algn="l"/>
                <a:tab pos="4573588" algn="l"/>
                <a:tab pos="5030788" algn="l"/>
                <a:tab pos="5487988" algn="l"/>
                <a:tab pos="5945188" algn="l"/>
                <a:tab pos="6402388" algn="l"/>
                <a:tab pos="6859588" algn="l"/>
                <a:tab pos="7316788" algn="l"/>
                <a:tab pos="7773988" algn="l"/>
                <a:tab pos="8231188" algn="l"/>
                <a:tab pos="8688388" algn="l"/>
                <a:tab pos="9145588" algn="l"/>
              </a:tabLst>
            </a:pPr>
            <a:r>
              <a:rPr lang="en-US" sz="2400">
                <a:solidFill>
                  <a:srgbClr val="FFFFFF"/>
                </a:solidFill>
                <a:latin typeface="Calibri" pitchFamily="34" charset="0"/>
              </a:rPr>
              <a:t> And when they asked why&lt;br/&gt;</a:t>
            </a:r>
          </a:p>
          <a:p>
            <a:pPr>
              <a:lnSpc>
                <a:spcPct val="94000"/>
              </a:lnSpc>
              <a:spcBef>
                <a:spcPts val="600"/>
              </a:spcBef>
              <a:tabLst>
                <a:tab pos="458788" algn="l"/>
                <a:tab pos="915988" algn="l"/>
                <a:tab pos="1373188" algn="l"/>
                <a:tab pos="1830388" algn="l"/>
                <a:tab pos="2287588" algn="l"/>
                <a:tab pos="2744788" algn="l"/>
                <a:tab pos="3201988" algn="l"/>
                <a:tab pos="3659188" algn="l"/>
                <a:tab pos="4116388" algn="l"/>
                <a:tab pos="4573588" algn="l"/>
                <a:tab pos="5030788" algn="l"/>
                <a:tab pos="5487988" algn="l"/>
                <a:tab pos="5945188" algn="l"/>
                <a:tab pos="6402388" algn="l"/>
                <a:tab pos="6859588" algn="l"/>
                <a:tab pos="7316788" algn="l"/>
                <a:tab pos="7773988" algn="l"/>
                <a:tab pos="8231188" algn="l"/>
                <a:tab pos="8688388" algn="l"/>
                <a:tab pos="9145588" algn="l"/>
              </a:tabLst>
            </a:pPr>
            <a:r>
              <a:rPr lang="en-US" sz="2400">
                <a:solidFill>
                  <a:srgbClr val="FFFFFF"/>
                </a:solidFill>
                <a:latin typeface="Calibri" pitchFamily="34" charset="0"/>
              </a:rPr>
              <a:t> He said "It is because I&lt;br/&gt;</a:t>
            </a:r>
          </a:p>
          <a:p>
            <a:pPr>
              <a:lnSpc>
                <a:spcPct val="94000"/>
              </a:lnSpc>
              <a:spcBef>
                <a:spcPts val="600"/>
              </a:spcBef>
              <a:tabLst>
                <a:tab pos="458788" algn="l"/>
                <a:tab pos="915988" algn="l"/>
                <a:tab pos="1373188" algn="l"/>
                <a:tab pos="1830388" algn="l"/>
                <a:tab pos="2287588" algn="l"/>
                <a:tab pos="2744788" algn="l"/>
                <a:tab pos="3201988" algn="l"/>
                <a:tab pos="3659188" algn="l"/>
                <a:tab pos="4116388" algn="l"/>
                <a:tab pos="4573588" algn="l"/>
                <a:tab pos="5030788" algn="l"/>
                <a:tab pos="5487988" algn="l"/>
                <a:tab pos="5945188" algn="l"/>
                <a:tab pos="6402388" algn="l"/>
                <a:tab pos="6859588" algn="l"/>
                <a:tab pos="7316788" algn="l"/>
                <a:tab pos="7773988" algn="l"/>
                <a:tab pos="8231188" algn="l"/>
                <a:tab pos="8688388" algn="l"/>
                <a:tab pos="9145588" algn="l"/>
              </a:tabLst>
            </a:pPr>
            <a:r>
              <a:rPr lang="en-US" sz="2400">
                <a:solidFill>
                  <a:srgbClr val="FFFFFF"/>
                </a:solidFill>
                <a:latin typeface="Calibri" pitchFamily="34" charset="0"/>
              </a:rPr>
              <a:t> Try to put as many words into the last line as </a:t>
            </a:r>
          </a:p>
          <a:p>
            <a:pPr>
              <a:lnSpc>
                <a:spcPct val="94000"/>
              </a:lnSpc>
              <a:spcBef>
                <a:spcPts val="600"/>
              </a:spcBef>
              <a:tabLst>
                <a:tab pos="458788" algn="l"/>
                <a:tab pos="915988" algn="l"/>
                <a:tab pos="1373188" algn="l"/>
                <a:tab pos="1830388" algn="l"/>
                <a:tab pos="2287588" algn="l"/>
                <a:tab pos="2744788" algn="l"/>
                <a:tab pos="3201988" algn="l"/>
                <a:tab pos="3659188" algn="l"/>
                <a:tab pos="4116388" algn="l"/>
                <a:tab pos="4573588" algn="l"/>
                <a:tab pos="5030788" algn="l"/>
                <a:tab pos="5487988" algn="l"/>
                <a:tab pos="5945188" algn="l"/>
                <a:tab pos="6402388" algn="l"/>
                <a:tab pos="6859588" algn="l"/>
                <a:tab pos="7316788" algn="l"/>
                <a:tab pos="7773988" algn="l"/>
                <a:tab pos="8231188" algn="l"/>
                <a:tab pos="8688388" algn="l"/>
                <a:tab pos="9145588" algn="l"/>
              </a:tabLst>
            </a:pPr>
            <a:r>
              <a:rPr lang="en-US" sz="2400">
                <a:solidFill>
                  <a:srgbClr val="FFFFFF"/>
                </a:solidFill>
                <a:latin typeface="Calibri" pitchFamily="34" charset="0"/>
              </a:rPr>
              <a:t> I possibly can."&lt;/p&gt;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69"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&lt;span&gt; example</a:t>
            </a:r>
          </a:p>
        </p:txBody>
      </p:sp>
      <p:sp>
        <p:nvSpPr>
          <p:cNvPr id="365570" name="Text Box 2"/>
          <p:cNvSpPr txBox="1">
            <a:spLocks noChangeArrowheads="1"/>
          </p:cNvSpPr>
          <p:nvPr/>
        </p:nvSpPr>
        <p:spPr bwMode="auto">
          <a:xfrm>
            <a:off x="152400" y="1252538"/>
            <a:ext cx="8610600" cy="5494337"/>
          </a:xfrm>
          <a:prstGeom prst="rect">
            <a:avLst/>
          </a:prstGeom>
          <a:noFill/>
          <a:ln w="9525">
            <a:noFill/>
            <a:round/>
            <a:headEnd/>
            <a:tailEnd/>
          </a:ln>
        </p:spPr>
        <p:txBody>
          <a:bodyPr lIns="90000" tIns="46800" rIns="90000" bIns="46800"/>
          <a:lstStyle/>
          <a:p>
            <a:pPr>
              <a:lnSpc>
                <a:spcPct val="104000"/>
              </a:lnSpc>
              <a:spcBef>
                <a:spcPts val="600"/>
              </a:spcBef>
              <a:tabLst>
                <a:tab pos="458788" algn="l"/>
                <a:tab pos="915988" algn="l"/>
                <a:tab pos="1373188" algn="l"/>
                <a:tab pos="1830388" algn="l"/>
                <a:tab pos="2287588" algn="l"/>
                <a:tab pos="2744788" algn="l"/>
                <a:tab pos="3201988" algn="l"/>
                <a:tab pos="3659188" algn="l"/>
                <a:tab pos="4116388" algn="l"/>
                <a:tab pos="4573588" algn="l"/>
                <a:tab pos="5030788" algn="l"/>
                <a:tab pos="5487988" algn="l"/>
                <a:tab pos="5945188" algn="l"/>
                <a:tab pos="6402388" algn="l"/>
                <a:tab pos="6859588" algn="l"/>
                <a:tab pos="7316788" algn="l"/>
                <a:tab pos="7773988" algn="l"/>
                <a:tab pos="8231188" algn="l"/>
                <a:tab pos="8688388" algn="l"/>
                <a:tab pos="9145588" algn="l"/>
              </a:tabLst>
            </a:pPr>
            <a:r>
              <a:rPr lang="en-US" sz="2600">
                <a:solidFill>
                  <a:srgbClr val="FFFFFF"/>
                </a:solidFill>
                <a:latin typeface="Calibri" pitchFamily="34" charset="0"/>
              </a:rPr>
              <a:t>&lt;div class="limerick"&gt;A worse poet however was </a:t>
            </a:r>
          </a:p>
          <a:p>
            <a:pPr>
              <a:lnSpc>
                <a:spcPct val="104000"/>
              </a:lnSpc>
              <a:spcBef>
                <a:spcPts val="600"/>
              </a:spcBef>
              <a:tabLst>
                <a:tab pos="458788" algn="l"/>
                <a:tab pos="915988" algn="l"/>
                <a:tab pos="1373188" algn="l"/>
                <a:tab pos="1830388" algn="l"/>
                <a:tab pos="2287588" algn="l"/>
                <a:tab pos="2744788" algn="l"/>
                <a:tab pos="3201988" algn="l"/>
                <a:tab pos="3659188" algn="l"/>
                <a:tab pos="4116388" algn="l"/>
                <a:tab pos="4573588" algn="l"/>
                <a:tab pos="5030788" algn="l"/>
                <a:tab pos="5487988" algn="l"/>
                <a:tab pos="5945188" algn="l"/>
                <a:tab pos="6402388" algn="l"/>
                <a:tab pos="6859588" algn="l"/>
                <a:tab pos="7316788" algn="l"/>
                <a:tab pos="7773988" algn="l"/>
                <a:tab pos="8231188" algn="l"/>
                <a:tab pos="8688388" algn="l"/>
                <a:tab pos="9145588" algn="l"/>
              </a:tabLst>
            </a:pPr>
            <a:r>
              <a:rPr lang="en-US" sz="2600">
                <a:solidFill>
                  <a:srgbClr val="FFFFFF"/>
                </a:solidFill>
                <a:latin typeface="Calibri" pitchFamily="34" charset="0"/>
              </a:rPr>
              <a:t>J&lt;span class="rhyme_1"&gt;enny&lt;/span&gt;.&lt;br/&gt;</a:t>
            </a:r>
          </a:p>
          <a:p>
            <a:pPr>
              <a:lnSpc>
                <a:spcPct val="104000"/>
              </a:lnSpc>
              <a:spcBef>
                <a:spcPts val="600"/>
              </a:spcBef>
              <a:tabLst>
                <a:tab pos="458788" algn="l"/>
                <a:tab pos="915988" algn="l"/>
                <a:tab pos="1373188" algn="l"/>
                <a:tab pos="1830388" algn="l"/>
                <a:tab pos="2287588" algn="l"/>
                <a:tab pos="2744788" algn="l"/>
                <a:tab pos="3201988" algn="l"/>
                <a:tab pos="3659188" algn="l"/>
                <a:tab pos="4116388" algn="l"/>
                <a:tab pos="4573588" algn="l"/>
                <a:tab pos="5030788" algn="l"/>
                <a:tab pos="5487988" algn="l"/>
                <a:tab pos="5945188" algn="l"/>
                <a:tab pos="6402388" algn="l"/>
                <a:tab pos="6859588" algn="l"/>
                <a:tab pos="7316788" algn="l"/>
                <a:tab pos="7773988" algn="l"/>
                <a:tab pos="8231188" algn="l"/>
                <a:tab pos="8688388" algn="l"/>
                <a:tab pos="9145588" algn="l"/>
              </a:tabLst>
            </a:pPr>
            <a:r>
              <a:rPr lang="en-US" sz="2600">
                <a:solidFill>
                  <a:srgbClr val="FFFFFF"/>
                </a:solidFill>
                <a:latin typeface="Calibri" pitchFamily="34" charset="0"/>
              </a:rPr>
              <a:t>Her limericks weren’t worth a p&lt;span class="rhyme_1"&gt;enny&lt;/span&gt;&lt;br/&gt;</a:t>
            </a:r>
          </a:p>
          <a:p>
            <a:pPr>
              <a:lnSpc>
                <a:spcPct val="104000"/>
              </a:lnSpc>
              <a:spcBef>
                <a:spcPts val="600"/>
              </a:spcBef>
              <a:tabLst>
                <a:tab pos="458788" algn="l"/>
                <a:tab pos="915988" algn="l"/>
                <a:tab pos="1373188" algn="l"/>
                <a:tab pos="1830388" algn="l"/>
                <a:tab pos="2287588" algn="l"/>
                <a:tab pos="2744788" algn="l"/>
                <a:tab pos="3201988" algn="l"/>
                <a:tab pos="3659188" algn="l"/>
                <a:tab pos="4116388" algn="l"/>
                <a:tab pos="4573588" algn="l"/>
                <a:tab pos="5030788" algn="l"/>
                <a:tab pos="5487988" algn="l"/>
                <a:tab pos="5945188" algn="l"/>
                <a:tab pos="6402388" algn="l"/>
                <a:tab pos="6859588" algn="l"/>
                <a:tab pos="7316788" algn="l"/>
                <a:tab pos="7773988" algn="l"/>
                <a:tab pos="8231188" algn="l"/>
                <a:tab pos="8688388" algn="l"/>
                <a:tab pos="9145588" algn="l"/>
              </a:tabLst>
            </a:pPr>
            <a:r>
              <a:rPr lang="en-US" sz="2600">
                <a:solidFill>
                  <a:srgbClr val="FFFFFF"/>
                </a:solidFill>
                <a:latin typeface="Calibri" pitchFamily="34" charset="0"/>
              </a:rPr>
              <a:t>Though the invention was </a:t>
            </a:r>
          </a:p>
          <a:p>
            <a:pPr>
              <a:lnSpc>
                <a:spcPct val="104000"/>
              </a:lnSpc>
              <a:spcBef>
                <a:spcPts val="600"/>
              </a:spcBef>
              <a:tabLst>
                <a:tab pos="458788" algn="l"/>
                <a:tab pos="915988" algn="l"/>
                <a:tab pos="1373188" algn="l"/>
                <a:tab pos="1830388" algn="l"/>
                <a:tab pos="2287588" algn="l"/>
                <a:tab pos="2744788" algn="l"/>
                <a:tab pos="3201988" algn="l"/>
                <a:tab pos="3659188" algn="l"/>
                <a:tab pos="4116388" algn="l"/>
                <a:tab pos="4573588" algn="l"/>
                <a:tab pos="5030788" algn="l"/>
                <a:tab pos="5487988" algn="l"/>
                <a:tab pos="5945188" algn="l"/>
                <a:tab pos="6402388" algn="l"/>
                <a:tab pos="6859588" algn="l"/>
                <a:tab pos="7316788" algn="l"/>
                <a:tab pos="7773988" algn="l"/>
                <a:tab pos="8231188" algn="l"/>
                <a:tab pos="8688388" algn="l"/>
                <a:tab pos="9145588" algn="l"/>
              </a:tabLst>
            </a:pPr>
            <a:r>
              <a:rPr lang="en-US" sz="2600">
                <a:solidFill>
                  <a:srgbClr val="FFFFFF"/>
                </a:solidFill>
                <a:latin typeface="Calibri" pitchFamily="34" charset="0"/>
              </a:rPr>
              <a:t>s&lt;span class="rhyme_2"&gt;ound&lt;/span&gt;&lt;br/&gt;</a:t>
            </a:r>
          </a:p>
          <a:p>
            <a:pPr>
              <a:lnSpc>
                <a:spcPct val="104000"/>
              </a:lnSpc>
              <a:spcBef>
                <a:spcPts val="600"/>
              </a:spcBef>
              <a:tabLst>
                <a:tab pos="458788" algn="l"/>
                <a:tab pos="915988" algn="l"/>
                <a:tab pos="1373188" algn="l"/>
                <a:tab pos="1830388" algn="l"/>
                <a:tab pos="2287588" algn="l"/>
                <a:tab pos="2744788" algn="l"/>
                <a:tab pos="3201988" algn="l"/>
                <a:tab pos="3659188" algn="l"/>
                <a:tab pos="4116388" algn="l"/>
                <a:tab pos="4573588" algn="l"/>
                <a:tab pos="5030788" algn="l"/>
                <a:tab pos="5487988" algn="l"/>
                <a:tab pos="5945188" algn="l"/>
                <a:tab pos="6402388" algn="l"/>
                <a:tab pos="6859588" algn="l"/>
                <a:tab pos="7316788" algn="l"/>
                <a:tab pos="7773988" algn="l"/>
                <a:tab pos="8231188" algn="l"/>
                <a:tab pos="8688388" algn="l"/>
                <a:tab pos="9145588" algn="l"/>
              </a:tabLst>
            </a:pPr>
            <a:r>
              <a:rPr lang="en-US" sz="2600">
                <a:solidFill>
                  <a:srgbClr val="FFFFFF"/>
                </a:solidFill>
                <a:latin typeface="Calibri" pitchFamily="34" charset="0"/>
              </a:rPr>
              <a:t>She always f&lt;span class="rhyme_2"&gt;ound&lt;/span&gt;&lt;br/&gt;</a:t>
            </a:r>
          </a:p>
          <a:p>
            <a:pPr>
              <a:lnSpc>
                <a:spcPct val="104000"/>
              </a:lnSpc>
              <a:spcBef>
                <a:spcPts val="600"/>
              </a:spcBef>
              <a:tabLst>
                <a:tab pos="458788" algn="l"/>
                <a:tab pos="915988" algn="l"/>
                <a:tab pos="1373188" algn="l"/>
                <a:tab pos="1830388" algn="l"/>
                <a:tab pos="2287588" algn="l"/>
                <a:tab pos="2744788" algn="l"/>
                <a:tab pos="3201988" algn="l"/>
                <a:tab pos="3659188" algn="l"/>
                <a:tab pos="4116388" algn="l"/>
                <a:tab pos="4573588" algn="l"/>
                <a:tab pos="5030788" algn="l"/>
                <a:tab pos="5487988" algn="l"/>
                <a:tab pos="5945188" algn="l"/>
                <a:tab pos="6402388" algn="l"/>
                <a:tab pos="6859588" algn="l"/>
                <a:tab pos="7316788" algn="l"/>
                <a:tab pos="7773988" algn="l"/>
                <a:tab pos="8231188" algn="l"/>
                <a:tab pos="8688388" algn="l"/>
                <a:tab pos="9145588" algn="l"/>
              </a:tabLst>
            </a:pPr>
            <a:r>
              <a:rPr lang="en-US" sz="2600">
                <a:solidFill>
                  <a:srgbClr val="FFFFFF"/>
                </a:solidFill>
                <a:latin typeface="Calibri" pitchFamily="34" charset="0"/>
              </a:rPr>
              <a:t>That, whenever she tried to write &lt;span class="rhyme_1"&gt;any&lt;/span&gt;&lt;br/&gt;</a:t>
            </a:r>
          </a:p>
          <a:p>
            <a:pPr>
              <a:lnSpc>
                <a:spcPct val="104000"/>
              </a:lnSpc>
              <a:spcBef>
                <a:spcPts val="600"/>
              </a:spcBef>
              <a:tabLst>
                <a:tab pos="458788" algn="l"/>
                <a:tab pos="915988" algn="l"/>
                <a:tab pos="1373188" algn="l"/>
                <a:tab pos="1830388" algn="l"/>
                <a:tab pos="2287588" algn="l"/>
                <a:tab pos="2744788" algn="l"/>
                <a:tab pos="3201988" algn="l"/>
                <a:tab pos="3659188" algn="l"/>
                <a:tab pos="4116388" algn="l"/>
                <a:tab pos="4573588" algn="l"/>
                <a:tab pos="5030788" algn="l"/>
                <a:tab pos="5487988" algn="l"/>
                <a:tab pos="5945188" algn="l"/>
                <a:tab pos="6402388" algn="l"/>
                <a:tab pos="6859588" algn="l"/>
                <a:tab pos="7316788" algn="l"/>
                <a:tab pos="7773988" algn="l"/>
                <a:tab pos="8231188" algn="l"/>
                <a:tab pos="8688388" algn="l"/>
                <a:tab pos="9145588" algn="l"/>
              </a:tabLst>
            </a:pPr>
            <a:r>
              <a:rPr lang="en-US" sz="2600">
                <a:solidFill>
                  <a:srgbClr val="FFFFFF"/>
                </a:solidFill>
                <a:latin typeface="Calibri" pitchFamily="34" charset="0"/>
              </a:rPr>
              <a:t>She always had one line to </a:t>
            </a:r>
          </a:p>
          <a:p>
            <a:pPr>
              <a:lnSpc>
                <a:spcPct val="104000"/>
              </a:lnSpc>
              <a:spcBef>
                <a:spcPts val="600"/>
              </a:spcBef>
              <a:tabLst>
                <a:tab pos="458788" algn="l"/>
                <a:tab pos="915988" algn="l"/>
                <a:tab pos="1373188" algn="l"/>
                <a:tab pos="1830388" algn="l"/>
                <a:tab pos="2287588" algn="l"/>
                <a:tab pos="2744788" algn="l"/>
                <a:tab pos="3201988" algn="l"/>
                <a:tab pos="3659188" algn="l"/>
                <a:tab pos="4116388" algn="l"/>
                <a:tab pos="4573588" algn="l"/>
                <a:tab pos="5030788" algn="l"/>
                <a:tab pos="5487988" algn="l"/>
                <a:tab pos="5945188" algn="l"/>
                <a:tab pos="6402388" algn="l"/>
                <a:tab pos="6859588" algn="l"/>
                <a:tab pos="7316788" algn="l"/>
                <a:tab pos="7773988" algn="l"/>
                <a:tab pos="8231188" algn="l"/>
                <a:tab pos="8688388" algn="l"/>
                <a:tab pos="9145588" algn="l"/>
              </a:tabLst>
            </a:pPr>
            <a:r>
              <a:rPr lang="en-US" sz="2600">
                <a:solidFill>
                  <a:srgbClr val="FFFFFF"/>
                </a:solidFill>
                <a:latin typeface="Calibri" pitchFamily="34" charset="0"/>
              </a:rPr>
              <a:t>m&lt;span class="rhyme_1"&gt;any&lt;/span&gt;&lt;br/&gt;.&lt;/div&gt;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7" name="Text Box 1"/>
          <p:cNvSpPr txBox="1">
            <a:spLocks noChangeArrowheads="1"/>
          </p:cNvSpPr>
          <p:nvPr/>
        </p:nvSpPr>
        <p:spPr bwMode="auto">
          <a:xfrm>
            <a:off x="457200" y="319088"/>
            <a:ext cx="8224838" cy="1049337"/>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elements in classes</a:t>
            </a:r>
          </a:p>
        </p:txBody>
      </p:sp>
      <p:sp>
        <p:nvSpPr>
          <p:cNvPr id="367618" name="Text Box 2"/>
          <p:cNvSpPr txBox="1">
            <a:spLocks noChangeArrowheads="1"/>
          </p:cNvSpPr>
          <p:nvPr/>
        </p:nvSpPr>
        <p:spPr bwMode="auto">
          <a:xfrm>
            <a:off x="457200" y="1371600"/>
            <a:ext cx="8224838" cy="5029200"/>
          </a:xfrm>
          <a:prstGeom prst="rect">
            <a:avLst/>
          </a:prstGeom>
          <a:noFill/>
          <a:ln w="9525">
            <a:noFill/>
            <a:round/>
            <a:headEnd/>
            <a:tailEnd/>
          </a:ln>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It is important to understand that many elements can be in one class and many classes can be on one element.</a:t>
            </a:r>
          </a:p>
          <a:p>
            <a:pPr marL="328613" indent="-317500">
              <a:lnSpc>
                <a:spcPct val="110000"/>
              </a:lnSpc>
              <a:spcBef>
                <a:spcPts val="6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 &lt;div&gt; … &lt;/div&gt;</a:t>
            </a:r>
          </a:p>
          <a:p>
            <a:pPr marL="328613" indent="-317500">
              <a:lnSpc>
                <a:spcPct val="110000"/>
              </a:lnSpc>
              <a:spcBef>
                <a:spcPts val="6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 &lt;div class="foo"&gt; … &lt;/div&gt;</a:t>
            </a:r>
          </a:p>
          <a:p>
            <a:pPr marL="328613" indent="-317500">
              <a:lnSpc>
                <a:spcPct val="110000"/>
              </a:lnSpc>
              <a:spcBef>
                <a:spcPts val="6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 &lt;div class="bar"&gt; … &lt;/div&gt;</a:t>
            </a:r>
          </a:p>
          <a:p>
            <a:pPr marL="328613" indent="-317500">
              <a:lnSpc>
                <a:spcPct val="110000"/>
              </a:lnSpc>
              <a:spcBef>
                <a:spcPts val="6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 &lt;div class="foo bar"&gt; … &lt;/div&gt;</a:t>
            </a:r>
          </a:p>
          <a:p>
            <a:pPr marL="328613" indent="-317500">
              <a:lnSpc>
                <a:spcPct val="110000"/>
              </a:lnSpc>
              <a:spcBef>
                <a:spcPts val="6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 &lt;div class="bar foo"&gt; … &lt;/div&gt;</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As far as HTML is concerned the last two examples have identical meaning.</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5"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core attributes: title=</a:t>
            </a:r>
          </a:p>
        </p:txBody>
      </p:sp>
      <p:sp>
        <p:nvSpPr>
          <p:cNvPr id="369666" name="Text Box 2"/>
          <p:cNvSpPr txBox="1">
            <a:spLocks noChangeArrowheads="1"/>
          </p:cNvSpPr>
          <p:nvPr/>
        </p:nvSpPr>
        <p:spPr bwMode="auto">
          <a:xfrm>
            <a:off x="481013" y="1314450"/>
            <a:ext cx="8229600" cy="5327650"/>
          </a:xfrm>
          <a:prstGeom prst="rect">
            <a:avLst/>
          </a:prstGeom>
          <a:noFill/>
          <a:ln w="9525">
            <a:noFill/>
            <a:round/>
            <a:headEnd/>
            <a:tailEnd/>
          </a:ln>
        </p:spPr>
        <p:txBody>
          <a:bodyPr lIns="90000" tIns="46800" rIns="90000" bIns="4680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The title= attribute sets a title in use with the element. </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There is no prescribed way in with the title is being rendered by a user agent. </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Sometimes it is shown as a tool tip, i.e. something that flashes up when the mouse is rolled over it.</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Example: </a:t>
            </a:r>
          </a:p>
          <a:p>
            <a:pPr marL="328613" indent="-317500">
              <a:lnSpc>
                <a:spcPct val="104000"/>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    &lt;a href="http://wotan.liu.edu/home/krichel" title="Thomas Krichel's homepage at wotan"&gt;Thomas Krichel&lt;/a&gt;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3"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core attributes: style=</a:t>
            </a:r>
          </a:p>
        </p:txBody>
      </p:sp>
      <p:sp>
        <p:nvSpPr>
          <p:cNvPr id="371714" name="Text Box 2"/>
          <p:cNvSpPr txBox="1">
            <a:spLocks noChangeArrowheads="1"/>
          </p:cNvSpPr>
          <p:nvPr/>
        </p:nvSpPr>
        <p:spPr bwMode="auto">
          <a:xfrm>
            <a:off x="457200" y="1600200"/>
            <a:ext cx="8229600" cy="4794250"/>
          </a:xfrm>
          <a:prstGeom prst="rect">
            <a:avLst/>
          </a:prstGeom>
          <a:noFill/>
          <a:ln w="9525">
            <a:noFill/>
            <a:round/>
            <a:headEnd/>
            <a:tailEnd/>
          </a:ln>
        </p:spPr>
        <p:txBody>
          <a:bodyPr lIns="90000" tIns="46800" rIns="90000" bIns="4680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Use the style= attribute to give style information to a particular element. </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This will be more discussed when we do the style sheets.</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Usually there are better ways to attach style information then writing it onto every element. It is better to place the tag into a class by giving them the same class= attribute, and then give style sheet information for the class.</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See validated.html for an example.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1" name="Text Box 1"/>
          <p:cNvSpPr txBox="1">
            <a:spLocks noChangeArrowheads="1"/>
          </p:cNvSpPr>
          <p:nvPr/>
        </p:nvSpPr>
        <p:spPr bwMode="auto">
          <a:xfrm>
            <a:off x="457200" y="274638"/>
            <a:ext cx="8220075" cy="1133475"/>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the &lt;head&gt; element</a:t>
            </a:r>
          </a:p>
        </p:txBody>
      </p:sp>
      <p:sp>
        <p:nvSpPr>
          <p:cNvPr id="373762" name="Text Box 2"/>
          <p:cNvSpPr txBox="1">
            <a:spLocks noChangeArrowheads="1"/>
          </p:cNvSpPr>
          <p:nvPr/>
        </p:nvSpPr>
        <p:spPr bwMode="auto">
          <a:xfrm>
            <a:off x="457200" y="1295400"/>
            <a:ext cx="8220075" cy="4821238"/>
          </a:xfrm>
          <a:prstGeom prst="rect">
            <a:avLst/>
          </a:prstGeom>
          <a:noFill/>
          <a:ln w="9525">
            <a:noFill/>
            <a:round/>
            <a:headEnd/>
            <a:tailEnd/>
          </a:ln>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a:solidFill>
                  <a:srgbClr val="FFFFFF"/>
                </a:solidFill>
                <a:latin typeface="Calibri" pitchFamily="34" charset="0"/>
              </a:rPr>
              <a:t>The &lt;head&gt; element is the first child of the &lt;html&gt; element. </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a:solidFill>
                  <a:srgbClr val="FFFFFF"/>
                </a:solidFill>
                <a:latin typeface="Calibri" pitchFamily="34" charset="0"/>
              </a:rPr>
              <a:t>We are covering it here after the &lt;body&gt; because is more abstract. </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a:solidFill>
                  <a:srgbClr val="FFFFFF"/>
                </a:solidFill>
                <a:latin typeface="Calibri" pitchFamily="34" charset="0"/>
              </a:rPr>
              <a:t>The &lt;head&gt; and its children do not, generally, take the core and i18 attributes. </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a:solidFill>
                  <a:srgbClr val="FFFFFF"/>
                </a:solidFill>
                <a:latin typeface="Calibri" pitchFamily="34" charset="0"/>
              </a:rPr>
              <a:t>&lt;head&gt; takes a profile= attribute that profiles metadata available in its children. This attribute is quite useless and will not be on the quiz.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09"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required: the &lt;title&gt; in &lt;head&gt; </a:t>
            </a:r>
          </a:p>
        </p:txBody>
      </p:sp>
      <p:sp>
        <p:nvSpPr>
          <p:cNvPr id="375810" name="Text Box 2"/>
          <p:cNvSpPr txBox="1">
            <a:spLocks noChangeArrowheads="1"/>
          </p:cNvSpPr>
          <p:nvPr/>
        </p:nvSpPr>
        <p:spPr bwMode="auto">
          <a:xfrm>
            <a:off x="381000" y="1371600"/>
            <a:ext cx="8458200" cy="5257800"/>
          </a:xfrm>
          <a:prstGeom prst="rect">
            <a:avLst/>
          </a:prstGeom>
          <a:noFill/>
          <a:ln w="9525">
            <a:noFill/>
            <a:round/>
            <a:headEnd/>
            <a:tailEnd/>
          </a:ln>
        </p:spPr>
        <p:txBody>
          <a:bodyPr lIns="90000" tIns="46800" rIns="90000" bIns="4680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a:solidFill>
                  <a:srgbClr val="FFFFFF"/>
                </a:solidFill>
                <a:latin typeface="Calibri" pitchFamily="34" charset="0"/>
              </a:rPr>
              <a:t>This is a required child of  &lt;head&gt;. It defines the title of the document.</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a:solidFill>
                  <a:srgbClr val="FFFFFF"/>
                </a:solidFill>
                <a:latin typeface="Calibri" pitchFamily="34" charset="0"/>
              </a:rPr>
              <a:t>It must only contain one character data node.</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a:solidFill>
                  <a:srgbClr val="FFFFFF"/>
                </a:solidFill>
                <a:latin typeface="Calibri" pitchFamily="34" charset="0"/>
              </a:rPr>
              <a:t>It takes the i18n attributes, but not the core attributes.</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a:solidFill>
                  <a:srgbClr val="FFFFFF"/>
                </a:solidFill>
                <a:latin typeface="Calibri" pitchFamily="34" charset="0"/>
              </a:rPr>
              <a:t>Please note that the &lt;title&gt; element is fundamentally different from the title= attribute. The title= attribute has a local scope to the element that it is appear in. </a:t>
            </a:r>
          </a:p>
          <a:p>
            <a:pPr marL="328613" indent="-317500">
              <a:lnSpc>
                <a:spcPct val="110000"/>
              </a:lnSpc>
              <a:spcBef>
                <a:spcPts val="700"/>
              </a:spcBef>
              <a:buClr>
                <a:srgbClr val="FFFFFF"/>
              </a:buClr>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3200">
              <a:solidFill>
                <a:srgbClr val="FFFFFF"/>
              </a:solidFill>
              <a:latin typeface="Calibri" pitchFamily="34" charset="0"/>
            </a:endParaRPr>
          </a:p>
          <a:p>
            <a:pPr marL="328613" indent="-317500">
              <a:lnSpc>
                <a:spcPct val="110000"/>
              </a:lnSpc>
              <a:spcBef>
                <a:spcPts val="700"/>
              </a:spcBef>
              <a:buClr>
                <a:srgbClr val="FFFFFF"/>
              </a:buClr>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32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7"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usability concerns with &lt;title&gt;</a:t>
            </a:r>
          </a:p>
        </p:txBody>
      </p:sp>
      <p:sp>
        <p:nvSpPr>
          <p:cNvPr id="377858" name="Text Box 2"/>
          <p:cNvSpPr txBox="1">
            <a:spLocks noChangeArrowheads="1"/>
          </p:cNvSpPr>
          <p:nvPr/>
        </p:nvSpPr>
        <p:spPr bwMode="auto">
          <a:xfrm>
            <a:off x="457200" y="1295400"/>
            <a:ext cx="8229600" cy="5303838"/>
          </a:xfrm>
          <a:prstGeom prst="rect">
            <a:avLst/>
          </a:prstGeom>
          <a:noFill/>
          <a:ln w="9525">
            <a:noFill/>
            <a:round/>
            <a:headEnd/>
            <a:tailEnd/>
          </a:ln>
        </p:spPr>
        <p:txBody>
          <a:bodyPr lIns="90000" tIns="46800" rIns="90000" bIns="4680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The title is used by the user agent in a special manner</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as bookmark default title</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as the title for a window in which the user agent runs</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Search engines use the title as anchor text to your web page. </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It is a crucial ad for your page</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Google may truncate the title.</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Bad ideas for titles</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section 1 		– home page </a:t>
            </a:r>
          </a:p>
          <a:p>
            <a:pPr marL="328613" indent="-317500">
              <a:lnSpc>
                <a:spcPct val="104000"/>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8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5"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optional: the &lt;meta/&gt; in &lt;head&gt;</a:t>
            </a:r>
          </a:p>
        </p:txBody>
      </p:sp>
      <p:sp>
        <p:nvSpPr>
          <p:cNvPr id="379906" name="Text Box 2"/>
          <p:cNvSpPr txBox="1">
            <a:spLocks noChangeArrowheads="1"/>
          </p:cNvSpPr>
          <p:nvPr/>
        </p:nvSpPr>
        <p:spPr bwMode="auto">
          <a:xfrm>
            <a:off x="457200" y="1600200"/>
            <a:ext cx="8229600" cy="4625975"/>
          </a:xfrm>
          <a:prstGeom prst="rect">
            <a:avLst/>
          </a:prstGeom>
          <a:noFill/>
          <a:ln w="9525">
            <a:noFill/>
            <a:round/>
            <a:headEnd/>
            <a:tailEnd/>
          </a:ln>
        </p:spPr>
        <p:txBody>
          <a:bodyPr lIns="90000" tIns="46800" rIns="90000" bIns="4680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This can be used to include metadata in the header. </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It is an empty element.</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It has an attribute name= for the property name.</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It has an attribute content= for the property values.</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It also takes the i18n attributes.</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It is repeatable. </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Example: &lt;meta name="author" content="me"/&gt;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3" name="Text Box 1"/>
          <p:cNvSpPr txBox="1">
            <a:spLocks noChangeArrowheads="1"/>
          </p:cNvSpPr>
          <p:nvPr/>
        </p:nvSpPr>
        <p:spPr bwMode="auto">
          <a:xfrm>
            <a:off x="457200" y="274638"/>
            <a:ext cx="8229600" cy="1143000"/>
          </a:xfrm>
          <a:prstGeom prst="rect">
            <a:avLst/>
          </a:prstGeom>
          <a:noFill/>
          <a:ln w="9525">
            <a:noFill/>
            <a:round/>
            <a:headEnd/>
            <a:tailEnd/>
          </a:ln>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&lt;meta name="description" ... /&gt;</a:t>
            </a:r>
          </a:p>
        </p:txBody>
      </p:sp>
      <p:sp>
        <p:nvSpPr>
          <p:cNvPr id="381954" name="Text Box 2"/>
          <p:cNvSpPr txBox="1">
            <a:spLocks noChangeArrowheads="1"/>
          </p:cNvSpPr>
          <p:nvPr/>
        </p:nvSpPr>
        <p:spPr bwMode="auto">
          <a:xfrm>
            <a:off x="457200" y="1600200"/>
            <a:ext cx="8229600" cy="4525963"/>
          </a:xfrm>
          <a:prstGeom prst="rect">
            <a:avLst/>
          </a:prstGeom>
          <a:noFill/>
          <a:ln w="9525">
            <a:noFill/>
            <a:round/>
            <a:headEnd/>
            <a:tailEnd/>
          </a:ln>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The description meta name is the one that I think is being used by Google.</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When the query matches a page in a good way, the description appears in the snippet of the result, despite the fact that the description is not visible on the web page.</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An example is available by searching Google for “Thomas Krichel”.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1"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the http-equiv= attribute to &lt;meta/&gt; </a:t>
            </a:r>
          </a:p>
        </p:txBody>
      </p:sp>
      <p:sp>
        <p:nvSpPr>
          <p:cNvPr id="384002" name="Text Box 2"/>
          <p:cNvSpPr txBox="1">
            <a:spLocks noChangeArrowheads="1"/>
          </p:cNvSpPr>
          <p:nvPr/>
        </p:nvSpPr>
        <p:spPr bwMode="auto">
          <a:xfrm>
            <a:off x="457200" y="1600200"/>
            <a:ext cx="8229600" cy="4959350"/>
          </a:xfrm>
          <a:prstGeom prst="rect">
            <a:avLst/>
          </a:prstGeom>
          <a:noFill/>
          <a:ln w="9525">
            <a:noFill/>
            <a:round/>
            <a:headEnd/>
            <a:tailEnd/>
          </a:ln>
        </p:spPr>
        <p:txBody>
          <a:bodyPr lIns="90000" tIns="46800" rIns="90000" bIns="4680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The http-equiv= tells the client to behave as if a http header had been received. </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Example:</a:t>
            </a:r>
          </a:p>
          <a:p>
            <a:pPr marL="328613" indent="-317500">
              <a:lnSpc>
                <a:spcPct val="104000"/>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   &lt;meta http-equiv="content-type" content="text/html; charset=shift_jis"/&gt; </a:t>
            </a:r>
          </a:p>
          <a:p>
            <a:pPr marL="328613" indent="-317500">
              <a:lnSpc>
                <a:spcPct val="104000"/>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   will tell the server to tell the browser that the page is written in HTML with shift_jis encoding.</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This is useful when your page is read without http headers, for example from your local disk.</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49"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scheme= attribute of &lt;meta/&gt;</a:t>
            </a:r>
          </a:p>
        </p:txBody>
      </p:sp>
      <p:sp>
        <p:nvSpPr>
          <p:cNvPr id="386050" name="Text Box 2"/>
          <p:cNvSpPr txBox="1">
            <a:spLocks noChangeArrowheads="1"/>
          </p:cNvSpPr>
          <p:nvPr/>
        </p:nvSpPr>
        <p:spPr bwMode="auto">
          <a:xfrm>
            <a:off x="457200" y="1600200"/>
            <a:ext cx="8229600" cy="4343400"/>
          </a:xfrm>
          <a:prstGeom prst="rect">
            <a:avLst/>
          </a:prstGeom>
          <a:noFill/>
          <a:ln w="9525">
            <a:noFill/>
            <a:round/>
            <a:headEnd/>
            <a:tailEnd/>
          </a:ln>
        </p:spPr>
        <p:txBody>
          <a:bodyPr lIns="90000" tIns="46800" rIns="90000" bIns="4680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a:solidFill>
                  <a:srgbClr val="FFFFFF"/>
                </a:solidFill>
                <a:latin typeface="Calibri" pitchFamily="34" charset="0"/>
              </a:rPr>
              <a:t>You can give a scheme attribute to &lt;meta/&gt;.</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a:solidFill>
                  <a:srgbClr val="FFFFFF"/>
                </a:solidFill>
                <a:latin typeface="Calibri" pitchFamily="34" charset="0"/>
              </a:rPr>
              <a:t>Its content can be a name string, that the user agent may be able to do something with.</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a:solidFill>
                  <a:srgbClr val="FFFFFF"/>
                </a:solidFill>
                <a:latin typeface="Calibri" pitchFamily="34" charset="0"/>
              </a:rPr>
              <a:t>Or it can be a URI, where the user agent may find something to do.</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a:solidFill>
                  <a:srgbClr val="FFFFFF"/>
                </a:solidFill>
                <a:latin typeface="Calibri" pitchFamily="34" charset="0"/>
              </a:rPr>
              <a:t>But there is no standard way to do things.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7"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optional: the &lt;link/&gt; in &lt;head&gt;</a:t>
            </a:r>
          </a:p>
        </p:txBody>
      </p:sp>
      <p:sp>
        <p:nvSpPr>
          <p:cNvPr id="388098" name="Text Box 2"/>
          <p:cNvSpPr txBox="1">
            <a:spLocks noChangeArrowheads="1"/>
          </p:cNvSpPr>
          <p:nvPr/>
        </p:nvSpPr>
        <p:spPr bwMode="auto">
          <a:xfrm>
            <a:off x="411163" y="1309688"/>
            <a:ext cx="8229600" cy="4803775"/>
          </a:xfrm>
          <a:prstGeom prst="rect">
            <a:avLst/>
          </a:prstGeom>
          <a:noFill/>
          <a:ln w="9525">
            <a:noFill/>
            <a:round/>
            <a:headEnd/>
            <a:tailEnd/>
          </a:ln>
        </p:spPr>
        <p:txBody>
          <a:bodyPr lIns="90000" tIns="46800" rIns="90000" bIns="4680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It creates a link between the current page and others. Since it is child of the &lt;head&gt; it is about the whole page. </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It takes the href= attribute to say what page is being pointed to.</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It takes a rel= attribute for forward link and rev= for the reverse link. There is only a limited vocabulary of values to these attributes that is allowed.</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&lt;link/&gt; is repeatable.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5" name="Text Box 1"/>
          <p:cNvSpPr txBox="1">
            <a:spLocks noChangeArrowheads="1"/>
          </p:cNvSpPr>
          <p:nvPr/>
        </p:nvSpPr>
        <p:spPr bwMode="auto">
          <a:xfrm>
            <a:off x="457200" y="274638"/>
            <a:ext cx="8228013" cy="1141412"/>
          </a:xfrm>
          <a:prstGeom prst="rect">
            <a:avLst/>
          </a:prstGeom>
          <a:noFill/>
          <a:ln w="9525">
            <a:noFill/>
            <a:round/>
            <a:headEnd/>
            <a:tailEnd/>
          </a:ln>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rel= and rev=</a:t>
            </a:r>
          </a:p>
        </p:txBody>
      </p:sp>
      <p:sp>
        <p:nvSpPr>
          <p:cNvPr id="390146" name="Text Box 2"/>
          <p:cNvSpPr txBox="1">
            <a:spLocks noChangeArrowheads="1"/>
          </p:cNvSpPr>
          <p:nvPr/>
        </p:nvSpPr>
        <p:spPr bwMode="auto">
          <a:xfrm>
            <a:off x="457200" y="1600200"/>
            <a:ext cx="8228013" cy="4525963"/>
          </a:xfrm>
          <a:prstGeom prst="rect">
            <a:avLst/>
          </a:prstGeom>
          <a:noFill/>
          <a:ln w="9525">
            <a:noFill/>
            <a:round/>
            <a:headEnd/>
            <a:tailEnd/>
          </a:ln>
        </p:spPr>
        <p:txBody>
          <a:bodyPr lIns="0" tIns="0" rIns="0" bIns="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rel has the relation of the pages named in href= with the current page.</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rev has the relation of the current page with the page named in the href= attribute. </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Example:</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Consider two documents A and B.</a:t>
            </a:r>
          </a:p>
          <a:p>
            <a:pPr marL="1141413" lvl="2" indent="-227013">
              <a:lnSpc>
                <a:spcPct val="104000"/>
              </a:lnSpc>
              <a:spcBef>
                <a:spcPts val="5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Document A: &lt;link href="docB" rel="foo"/&gt;</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Has exactly the same meaning as:</a:t>
            </a:r>
          </a:p>
          <a:p>
            <a:pPr marL="1141413" lvl="2" indent="-227013">
              <a:lnSpc>
                <a:spcPct val="104000"/>
              </a:lnSpc>
              <a:spcBef>
                <a:spcPts val="5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Document B: &lt;link href="docA" rev="foo"/&gt;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3"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other attributes to &lt;link/&gt;</a:t>
            </a:r>
          </a:p>
        </p:txBody>
      </p:sp>
      <p:sp>
        <p:nvSpPr>
          <p:cNvPr id="392194" name="Text Box 2"/>
          <p:cNvSpPr txBox="1">
            <a:spLocks noChangeArrowheads="1"/>
          </p:cNvSpPr>
          <p:nvPr/>
        </p:nvSpPr>
        <p:spPr bwMode="auto">
          <a:xfrm>
            <a:off x="457200" y="1371600"/>
            <a:ext cx="8229600" cy="5121275"/>
          </a:xfrm>
          <a:prstGeom prst="rect">
            <a:avLst/>
          </a:prstGeom>
          <a:noFill/>
          <a:ln w="9525">
            <a:noFill/>
            <a:round/>
            <a:headEnd/>
            <a:tailEnd/>
          </a:ln>
        </p:spPr>
        <p:txBody>
          <a:bodyPr lIns="90000" tIns="46800" rIns="90000" bIns="4680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It takes the type= attribute for the MIME type of the page linked to. </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It takes the hreflang= attribute to give the language of the page linked to.</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It takes the charset= attribute to give the character set of the page being linked to.</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It takes the media= attribute to give the media for the page being linked to. Use the CSS media types, covered later.</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This element takes the core attributes!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1" name="Text Box 1"/>
          <p:cNvSpPr txBox="1">
            <a:spLocks noChangeArrowheads="1"/>
          </p:cNvSpPr>
          <p:nvPr/>
        </p:nvSpPr>
        <p:spPr bwMode="auto">
          <a:xfrm>
            <a:off x="457200" y="274638"/>
            <a:ext cx="8226425" cy="1139825"/>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link example</a:t>
            </a:r>
          </a:p>
        </p:txBody>
      </p:sp>
      <p:sp>
        <p:nvSpPr>
          <p:cNvPr id="394242" name="Text Box 2"/>
          <p:cNvSpPr txBox="1">
            <a:spLocks noChangeArrowheads="1"/>
          </p:cNvSpPr>
          <p:nvPr/>
        </p:nvSpPr>
        <p:spPr bwMode="auto">
          <a:xfrm>
            <a:off x="457200" y="1600200"/>
            <a:ext cx="8226425" cy="4524375"/>
          </a:xfrm>
          <a:prstGeom prst="rect">
            <a:avLst/>
          </a:prstGeom>
          <a:noFill/>
          <a:ln w="9525">
            <a:noFill/>
            <a:round/>
            <a:headEnd/>
            <a:tailEnd/>
          </a:ln>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Here is an example to link to two style sheets. The first is used as the default, the second is the alternate style sheet for special purposes.</a:t>
            </a:r>
          </a:p>
          <a:p>
            <a:pPr marL="328613" indent="-317500">
              <a:lnSpc>
                <a:spcPct val="110000"/>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  &lt;link rel="stylesheet" title="default" type="text/css" href="main.css"/&gt; </a:t>
            </a:r>
          </a:p>
          <a:p>
            <a:pPr marL="328613" indent="-317500">
              <a:lnSpc>
                <a:spcPct val="110000"/>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  &lt;link rel="alternate stylesheet" title="debug" type="text/css" href="debug.css"/&gt; </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title= is one of the core attributes.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89"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&lt;link/&gt; and search engines</a:t>
            </a:r>
          </a:p>
        </p:txBody>
      </p:sp>
      <p:sp>
        <p:nvSpPr>
          <p:cNvPr id="396290" name="Text Box 2"/>
          <p:cNvSpPr txBox="1">
            <a:spLocks noChangeArrowheads="1"/>
          </p:cNvSpPr>
          <p:nvPr/>
        </p:nvSpPr>
        <p:spPr bwMode="auto">
          <a:xfrm>
            <a:off x="423863" y="1600200"/>
            <a:ext cx="8229600" cy="4933950"/>
          </a:xfrm>
          <a:prstGeom prst="rect">
            <a:avLst/>
          </a:prstGeom>
          <a:noFill/>
          <a:ln w="9525">
            <a:noFill/>
            <a:round/>
            <a:headEnd/>
            <a:tailEnd/>
          </a:ln>
        </p:spPr>
        <p:txBody>
          <a:bodyPr lIns="90000" tIns="46800" rIns="90000" bIns="4680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a:solidFill>
                  <a:srgbClr val="FFFFFF"/>
                </a:solidFill>
                <a:latin typeface="Calibri" pitchFamily="34" charset="0"/>
              </a:rPr>
              <a:t>Using &lt;link/&gt; you can give search engine things like</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Links to alternate versions of a document, written in another human language. </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Links to alternate versions of a document, designed for different media, for instance a version especially suited for printing. </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Links to the starting page of a collection of documents. </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a:solidFill>
                  <a:srgbClr val="FFFFFF"/>
                </a:solidFill>
                <a:latin typeface="Calibri" pitchFamily="34" charset="0"/>
              </a:rPr>
              <a:t>I am not sure if current engines use this.</a:t>
            </a:r>
          </a:p>
          <a:p>
            <a:pPr marL="328613" indent="-317500">
              <a:lnSpc>
                <a:spcPct val="104000"/>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32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7" name="Text Box 1"/>
          <p:cNvSpPr txBox="1">
            <a:spLocks noChangeArrowheads="1"/>
          </p:cNvSpPr>
          <p:nvPr/>
        </p:nvSpPr>
        <p:spPr bwMode="auto">
          <a:xfrm>
            <a:off x="457200" y="274638"/>
            <a:ext cx="8228013" cy="1141412"/>
          </a:xfrm>
          <a:prstGeom prst="rect">
            <a:avLst/>
          </a:prstGeom>
          <a:noFill/>
          <a:ln w="9525">
            <a:noFill/>
            <a:round/>
            <a:headEnd/>
            <a:tailEnd/>
          </a:ln>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Opera navigation toolbar</a:t>
            </a:r>
          </a:p>
        </p:txBody>
      </p:sp>
      <p:sp>
        <p:nvSpPr>
          <p:cNvPr id="398338" name="Text Box 2"/>
          <p:cNvSpPr txBox="1">
            <a:spLocks noChangeArrowheads="1"/>
          </p:cNvSpPr>
          <p:nvPr/>
        </p:nvSpPr>
        <p:spPr bwMode="auto">
          <a:xfrm>
            <a:off x="457200" y="1600200"/>
            <a:ext cx="8228013" cy="4525963"/>
          </a:xfrm>
          <a:prstGeom prst="rect">
            <a:avLst/>
          </a:prstGeom>
          <a:noFill/>
          <a:ln w="9525">
            <a:noFill/>
            <a:round/>
            <a:headEnd/>
            <a:tailEnd/>
          </a:ln>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a:solidFill>
                  <a:srgbClr val="FFFFFF"/>
                </a:solidFill>
                <a:latin typeface="Calibri" pitchFamily="34" charset="0"/>
              </a:rPr>
              <a:t>There is an Opera toolbar that will implement relationships using &lt;link/&gt;.</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a:solidFill>
                  <a:srgbClr val="FFFFFF"/>
                </a:solidFill>
                <a:latin typeface="Calibri" pitchFamily="34" charset="0"/>
              </a:rPr>
              <a:t>In Opera activate with view/toolbar/navigation bar.</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a:solidFill>
                  <a:srgbClr val="FFFFFF"/>
                </a:solidFill>
                <a:latin typeface="Calibri" pitchFamily="34" charset="0"/>
              </a:rPr>
              <a:t>If this more widely spread you could see, say, a button in the browser that takes you to the homepage of the site, rather than having to search this on every page.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ext Box 1"/>
          <p:cNvSpPr txBox="1">
            <a:spLocks noChangeArrowheads="1"/>
          </p:cNvSpPr>
          <p:nvPr/>
        </p:nvSpPr>
        <p:spPr bwMode="auto">
          <a:xfrm>
            <a:off x="457200" y="274638"/>
            <a:ext cx="8220075" cy="1133475"/>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What is the Web?</a:t>
            </a:r>
          </a:p>
        </p:txBody>
      </p:sp>
      <p:sp>
        <p:nvSpPr>
          <p:cNvPr id="52226" name="Text Box 2"/>
          <p:cNvSpPr txBox="1">
            <a:spLocks noChangeArrowheads="1"/>
          </p:cNvSpPr>
          <p:nvPr/>
        </p:nvSpPr>
        <p:spPr bwMode="auto">
          <a:xfrm>
            <a:off x="457200" y="1600200"/>
            <a:ext cx="8220075" cy="4516438"/>
          </a:xfrm>
          <a:prstGeom prst="rect">
            <a:avLst/>
          </a:prstGeom>
          <a:noFill/>
          <a:ln w="9525">
            <a:noFill/>
            <a:round/>
            <a:headEnd/>
            <a:tailEnd/>
          </a:ln>
        </p:spPr>
        <p:txBody>
          <a:bodyPr lIns="0" tIns="0" rIns="0" bIns="0"/>
          <a:lstStyle/>
          <a:p>
            <a:pPr marL="328613" indent="-317500">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Wikipedia said on 2009-04-09</a:t>
            </a:r>
          </a:p>
          <a:p>
            <a:pPr marL="731838" lvl="1" indent="-274638">
              <a:lnSpc>
                <a:spcPct val="108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"The World Wide Web (commonly abbreviated as "the Web") is a very large set of interlinked hypertext documents accessed via the Internet.“</a:t>
            </a:r>
          </a:p>
          <a:p>
            <a:pPr marL="328613" indent="-317500">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Therefore the web (I neglect the W) brings together  two things</a:t>
            </a:r>
          </a:p>
          <a:p>
            <a:pPr marL="731838" lvl="1" indent="-274638">
              <a:lnSpc>
                <a:spcPct val="108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hypertext		|next slide|</a:t>
            </a:r>
          </a:p>
          <a:p>
            <a:pPr marL="731838" lvl="1" indent="-274638">
              <a:lnSpc>
                <a:spcPct val="108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the Internet		|later slides|</a:t>
            </a:r>
          </a:p>
          <a:p>
            <a:pPr marL="328613" indent="-317500">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Both hypertext and the Internet are older than the web, but the web brings them together.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5"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style sheets</a:t>
            </a:r>
          </a:p>
        </p:txBody>
      </p:sp>
      <p:sp>
        <p:nvSpPr>
          <p:cNvPr id="400386" name="Text Box 2"/>
          <p:cNvSpPr txBox="1">
            <a:spLocks noChangeArrowheads="1"/>
          </p:cNvSpPr>
          <p:nvPr/>
        </p:nvSpPr>
        <p:spPr bwMode="auto">
          <a:xfrm>
            <a:off x="457200" y="1600200"/>
            <a:ext cx="8229600" cy="5070475"/>
          </a:xfrm>
          <a:prstGeom prst="rect">
            <a:avLst/>
          </a:prstGeom>
          <a:noFill/>
          <a:ln w="9525">
            <a:noFill/>
            <a:round/>
            <a:headEnd/>
            <a:tailEnd/>
          </a:ln>
        </p:spPr>
        <p:txBody>
          <a:bodyPr lIns="90000" tIns="46800" rIns="90000" bIns="4680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a:solidFill>
                  <a:srgbClr val="FFFFFF"/>
                </a:solidFill>
                <a:latin typeface="Calibri" pitchFamily="34" charset="0"/>
              </a:rPr>
              <a:t>Style sheets are the officially sanctioned way to add style to your document.</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a:solidFill>
                  <a:srgbClr val="FFFFFF"/>
                </a:solidFill>
                <a:latin typeface="Calibri" pitchFamily="34" charset="0"/>
              </a:rPr>
              <a:t>We will cover Cascading Style Sheets CSS.</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a:solidFill>
                  <a:srgbClr val="FFFFFF"/>
                </a:solidFill>
                <a:latin typeface="Calibri" pitchFamily="34" charset="0"/>
              </a:rPr>
              <a:t>This is the default style sheet language.</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a:solidFill>
                  <a:srgbClr val="FFFFFF"/>
                </a:solidFill>
                <a:latin typeface="Calibri" pitchFamily="34" charset="0"/>
              </a:rPr>
              <a:t>We are discussing level 2.1. This is not yet a W3C recommendation, but it is in last call.</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a:solidFill>
                  <a:srgbClr val="FFFFFF"/>
                </a:solidFill>
                <a:latin typeface="Calibri" pitchFamily="34" charset="0"/>
              </a:rPr>
              <a:t>You can read all about it at http://www.w3.org/TR/CSS21/</a:t>
            </a:r>
          </a:p>
          <a:p>
            <a:pPr marL="330200" indent="-317500">
              <a:lnSpc>
                <a:spcPct val="104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32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3" name="Text Box 1"/>
          <p:cNvSpPr txBox="1">
            <a:spLocks noChangeArrowheads="1"/>
          </p:cNvSpPr>
          <p:nvPr/>
        </p:nvSpPr>
        <p:spPr bwMode="auto">
          <a:xfrm>
            <a:off x="457200" y="274638"/>
            <a:ext cx="8229600" cy="1143000"/>
          </a:xfrm>
          <a:prstGeom prst="rect">
            <a:avLst/>
          </a:prstGeom>
          <a:noFill/>
          <a:ln w="9525">
            <a:noFill/>
            <a:round/>
            <a:headEnd/>
            <a:tailEnd/>
          </a:ln>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what is in a style sheet?</a:t>
            </a:r>
          </a:p>
        </p:txBody>
      </p:sp>
      <p:sp>
        <p:nvSpPr>
          <p:cNvPr id="402434" name="Text Box 2"/>
          <p:cNvSpPr txBox="1">
            <a:spLocks noChangeArrowheads="1"/>
          </p:cNvSpPr>
          <p:nvPr/>
        </p:nvSpPr>
        <p:spPr bwMode="auto">
          <a:xfrm>
            <a:off x="457200" y="1600200"/>
            <a:ext cx="8229600" cy="4525963"/>
          </a:xfrm>
          <a:prstGeom prst="rect">
            <a:avLst/>
          </a:prstGeom>
          <a:noFill/>
          <a:ln w="9525">
            <a:noFill/>
            <a:round/>
            <a:headEnd/>
            <a:tailEnd/>
          </a:ln>
        </p:spPr>
        <p:txBody>
          <a:bodyPr lIns="0" tIns="0" rIns="0" bIns="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a:solidFill>
                  <a:srgbClr val="FFFFFF"/>
                </a:solidFill>
                <a:latin typeface="Calibri" pitchFamily="34" charset="0"/>
              </a:rPr>
              <a:t>A style sheet is a sequence of style rules. </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a:solidFill>
                  <a:srgbClr val="FFFFFF"/>
                </a:solidFill>
                <a:latin typeface="Calibri" pitchFamily="34" charset="0"/>
              </a:rPr>
              <a:t>In the sheet, one rule follows the other. There is no nesting of rules.</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a:solidFill>
                  <a:srgbClr val="FFFFFF"/>
                </a:solidFill>
                <a:latin typeface="Calibri" pitchFamily="34" charset="0"/>
              </a:rPr>
              <a:t>Therefore the way rules are written in a style sheet is much simpler than the way elements are written in XML. </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a:solidFill>
                  <a:srgbClr val="FFFFFF"/>
                </a:solidFill>
                <a:latin typeface="Calibri" pitchFamily="34" charset="0"/>
              </a:rPr>
              <a:t>Remember that in XML we have nesting of elements.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1"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what is a style rule about?</a:t>
            </a:r>
          </a:p>
        </p:txBody>
      </p:sp>
      <p:sp>
        <p:nvSpPr>
          <p:cNvPr id="404482" name="Text Box 2"/>
          <p:cNvSpPr txBox="1">
            <a:spLocks noChangeArrowheads="1"/>
          </p:cNvSpPr>
          <p:nvPr/>
        </p:nvSpPr>
        <p:spPr bwMode="auto">
          <a:xfrm>
            <a:off x="457200" y="1143000"/>
            <a:ext cx="8229600" cy="4953000"/>
          </a:xfrm>
          <a:prstGeom prst="rect">
            <a:avLst/>
          </a:prstGeom>
          <a:noFill/>
          <a:ln w="9525">
            <a:noFill/>
            <a:round/>
            <a:headEnd/>
            <a:tailEnd/>
          </a:ln>
        </p:spPr>
        <p:txBody>
          <a:bodyPr lIns="90000" tIns="46800" rIns="90000" bIns="46800"/>
          <a:lstStyle/>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600">
                <a:solidFill>
                  <a:srgbClr val="FFFFFF"/>
                </a:solidFill>
                <a:latin typeface="Calibri" pitchFamily="34" charset="0"/>
              </a:rPr>
              <a:t>It is about two or three things</a:t>
            </a:r>
          </a:p>
          <a:p>
            <a:pPr marL="733425" lvl="1" indent="-276225">
              <a:lnSpc>
                <a:spcPct val="110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a:solidFill>
                  <a:srgbClr val="FFFFFF"/>
                </a:solidFill>
                <a:latin typeface="Calibri" pitchFamily="34" charset="0"/>
              </a:rPr>
              <a:t>Where to find what to style?    --&gt; selector</a:t>
            </a:r>
          </a:p>
          <a:p>
            <a:pPr marL="733425" lvl="1" indent="-276225">
              <a:lnSpc>
                <a:spcPct val="110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a:solidFill>
                  <a:srgbClr val="FFFFFF"/>
                </a:solidFill>
                <a:latin typeface="Calibri" pitchFamily="34" charset="0"/>
              </a:rPr>
              <a:t>How to style it?</a:t>
            </a:r>
          </a:p>
          <a:p>
            <a:pPr marL="1141413" lvl="2" indent="-227013">
              <a:lnSpc>
                <a:spcPct val="110000"/>
              </a:lnSpc>
              <a:spcBef>
                <a:spcPts val="5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Which property to set? 		   --&gt; property name</a:t>
            </a:r>
          </a:p>
          <a:p>
            <a:pPr marL="1141413" lvl="2" indent="-227013">
              <a:lnSpc>
                <a:spcPct val="110000"/>
              </a:lnSpc>
              <a:spcBef>
                <a:spcPts val="5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Which value to give to the property? 	               --&gt; property value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29"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basic style syntax</a:t>
            </a:r>
          </a:p>
        </p:txBody>
      </p:sp>
      <p:sp>
        <p:nvSpPr>
          <p:cNvPr id="406530" name="Text Box 2"/>
          <p:cNvSpPr txBox="1">
            <a:spLocks noChangeArrowheads="1"/>
          </p:cNvSpPr>
          <p:nvPr/>
        </p:nvSpPr>
        <p:spPr bwMode="auto">
          <a:xfrm>
            <a:off x="457200" y="1219200"/>
            <a:ext cx="8229600" cy="5564188"/>
          </a:xfrm>
          <a:prstGeom prst="rect">
            <a:avLst/>
          </a:prstGeom>
          <a:noFill/>
          <a:ln w="9525">
            <a:noFill/>
            <a:round/>
            <a:headEnd/>
            <a:tailEnd/>
          </a:ln>
        </p:spPr>
        <p:txBody>
          <a:bodyPr lIns="90000" tIns="46800" rIns="90000" bIns="4680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The basic syntax is </a:t>
            </a:r>
          </a:p>
          <a:p>
            <a:pPr marL="733425" lvl="1" indent="-276225">
              <a:lnSpc>
                <a:spcPct val="108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i="1">
                <a:solidFill>
                  <a:srgbClr val="FFFFFF"/>
                </a:solidFill>
                <a:latin typeface="Calibri" pitchFamily="34" charset="0"/>
              </a:rPr>
              <a:t>selector</a:t>
            </a:r>
            <a:r>
              <a:rPr lang="en-US" sz="2400">
                <a:solidFill>
                  <a:srgbClr val="FFFFFF"/>
                </a:solidFill>
                <a:latin typeface="Calibri" pitchFamily="34" charset="0"/>
              </a:rPr>
              <a:t>  { </a:t>
            </a:r>
            <a:r>
              <a:rPr lang="en-US" sz="2400" i="1">
                <a:solidFill>
                  <a:srgbClr val="FFFFFF"/>
                </a:solidFill>
                <a:latin typeface="Calibri" pitchFamily="34" charset="0"/>
              </a:rPr>
              <a:t>property</a:t>
            </a:r>
            <a:r>
              <a:rPr lang="en-US" sz="2400">
                <a:solidFill>
                  <a:srgbClr val="FFFFFF"/>
                </a:solidFill>
                <a:latin typeface="Calibri" pitchFamily="34" charset="0"/>
              </a:rPr>
              <a:t>: </a:t>
            </a:r>
            <a:r>
              <a:rPr lang="en-US" sz="2400" i="1">
                <a:solidFill>
                  <a:srgbClr val="FFFFFF"/>
                </a:solidFill>
                <a:latin typeface="Calibri" pitchFamily="34" charset="0"/>
              </a:rPr>
              <a:t>value </a:t>
            </a:r>
            <a:r>
              <a:rPr lang="en-US" sz="2400">
                <a:solidFill>
                  <a:srgbClr val="FFFFFF"/>
                </a:solidFill>
                <a:latin typeface="Calibri" pitchFamily="34" charset="0"/>
              </a:rPr>
              <a:t>}</a:t>
            </a:r>
          </a:p>
          <a:p>
            <a:pPr marL="330200" indent="-317500">
              <a:lnSpc>
                <a:spcPts val="2825"/>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where</a:t>
            </a:r>
          </a:p>
          <a:p>
            <a:pPr marL="733425" lvl="1" indent="-276225">
              <a:lnSpc>
                <a:spcPct val="108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i="1">
                <a:solidFill>
                  <a:srgbClr val="FFFFFF"/>
                </a:solidFill>
                <a:latin typeface="Calibri" pitchFamily="34" charset="0"/>
              </a:rPr>
              <a:t>selector</a:t>
            </a:r>
            <a:r>
              <a:rPr lang="en-US" sz="2400">
                <a:solidFill>
                  <a:srgbClr val="FFFFFF"/>
                </a:solidFill>
                <a:latin typeface="Calibri" pitchFamily="34" charset="0"/>
              </a:rPr>
              <a:t> is the selector (see following slides)‏</a:t>
            </a:r>
          </a:p>
          <a:p>
            <a:pPr marL="733425" lvl="1" indent="-276225">
              <a:lnSpc>
                <a:spcPct val="108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i="1">
                <a:solidFill>
                  <a:srgbClr val="FFFFFF"/>
                </a:solidFill>
                <a:latin typeface="Calibri" pitchFamily="34" charset="0"/>
              </a:rPr>
              <a:t>property</a:t>
            </a:r>
            <a:r>
              <a:rPr lang="en-US" sz="2400">
                <a:solidFill>
                  <a:srgbClr val="FFFFFF"/>
                </a:solidFill>
                <a:latin typeface="Calibri" pitchFamily="34" charset="0"/>
              </a:rPr>
              <a:t> is the name of the property</a:t>
            </a:r>
          </a:p>
          <a:p>
            <a:pPr marL="733425" lvl="1" indent="-276225">
              <a:lnSpc>
                <a:spcPct val="108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i="1">
                <a:solidFill>
                  <a:srgbClr val="FFFFFF"/>
                </a:solidFill>
                <a:latin typeface="Calibri" pitchFamily="34" charset="0"/>
              </a:rPr>
              <a:t>value </a:t>
            </a:r>
            <a:r>
              <a:rPr lang="en-US" sz="2400">
                <a:solidFill>
                  <a:srgbClr val="FFFFFF"/>
                </a:solidFill>
                <a:latin typeface="Calibri" pitchFamily="34" charset="0"/>
              </a:rPr>
              <a:t>is the value of the property</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All names and values are case-insensitive. But I suggest you use lowercase throughout. </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Note the use of the colon.</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Example:      h1 {color: blue}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7" name="Text Box 1"/>
          <p:cNvSpPr txBox="1">
            <a:spLocks noChangeArrowheads="1"/>
          </p:cNvSpPr>
          <p:nvPr/>
        </p:nvSpPr>
        <p:spPr bwMode="auto">
          <a:xfrm>
            <a:off x="457200" y="542925"/>
            <a:ext cx="8229600" cy="606425"/>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setting several properties</a:t>
            </a:r>
          </a:p>
        </p:txBody>
      </p:sp>
      <p:sp>
        <p:nvSpPr>
          <p:cNvPr id="408578" name="Text Box 2"/>
          <p:cNvSpPr txBox="1">
            <a:spLocks noChangeArrowheads="1"/>
          </p:cNvSpPr>
          <p:nvPr/>
        </p:nvSpPr>
        <p:spPr bwMode="auto">
          <a:xfrm>
            <a:off x="457200" y="1219200"/>
            <a:ext cx="8229600" cy="5029200"/>
          </a:xfrm>
          <a:prstGeom prst="rect">
            <a:avLst/>
          </a:prstGeom>
          <a:noFill/>
          <a:ln w="9525">
            <a:noFill/>
            <a:round/>
            <a:headEnd/>
            <a:tailEnd/>
          </a:ln>
        </p:spPr>
        <p:txBody>
          <a:bodyPr lIns="90000" tIns="46800" rIns="90000" bIns="4680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i="1">
                <a:solidFill>
                  <a:srgbClr val="FFFFFF"/>
                </a:solidFill>
                <a:latin typeface="Calibri" pitchFamily="34" charset="0"/>
              </a:rPr>
              <a:t>selector</a:t>
            </a:r>
            <a:r>
              <a:rPr lang="en-US" sz="3200">
                <a:solidFill>
                  <a:srgbClr val="FFFFFF"/>
                </a:solidFill>
                <a:latin typeface="Calibri" pitchFamily="34" charset="0"/>
              </a:rPr>
              <a:t>  { </a:t>
            </a:r>
            <a:r>
              <a:rPr lang="en-US" sz="3200" i="1">
                <a:solidFill>
                  <a:srgbClr val="FFFFFF"/>
                </a:solidFill>
                <a:latin typeface="Calibri" pitchFamily="34" charset="0"/>
              </a:rPr>
              <a:t>property1</a:t>
            </a:r>
            <a:r>
              <a:rPr lang="en-US" sz="3200">
                <a:solidFill>
                  <a:srgbClr val="FFFFFF"/>
                </a:solidFill>
                <a:latin typeface="Calibri" pitchFamily="34" charset="0"/>
              </a:rPr>
              <a:t>: </a:t>
            </a:r>
            <a:r>
              <a:rPr lang="en-US" sz="3200" i="1">
                <a:solidFill>
                  <a:srgbClr val="FFFFFF"/>
                </a:solidFill>
                <a:latin typeface="Calibri" pitchFamily="34" charset="0"/>
              </a:rPr>
              <a:t>value1</a:t>
            </a:r>
            <a:r>
              <a:rPr lang="en-US" sz="3200">
                <a:solidFill>
                  <a:srgbClr val="FFFFFF"/>
                </a:solidFill>
                <a:latin typeface="Calibri" pitchFamily="34" charset="0"/>
              </a:rPr>
              <a:t>;</a:t>
            </a:r>
          </a:p>
          <a:p>
            <a:pPr marL="330200" indent="-317500">
              <a:lnSpc>
                <a:spcPct val="104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i="1">
                <a:solidFill>
                  <a:srgbClr val="FFFFFF"/>
                </a:solidFill>
                <a:latin typeface="Calibri" pitchFamily="34" charset="0"/>
              </a:rPr>
              <a:t>                    property2</a:t>
            </a:r>
            <a:r>
              <a:rPr lang="en-US" sz="3200">
                <a:solidFill>
                  <a:srgbClr val="FFFFFF"/>
                </a:solidFill>
                <a:latin typeface="Calibri" pitchFamily="34" charset="0"/>
              </a:rPr>
              <a:t>: </a:t>
            </a:r>
            <a:r>
              <a:rPr lang="en-US" sz="3200" i="1">
                <a:solidFill>
                  <a:srgbClr val="FFFFFF"/>
                </a:solidFill>
                <a:latin typeface="Calibri" pitchFamily="34" charset="0"/>
              </a:rPr>
              <a:t>value2  </a:t>
            </a:r>
            <a:r>
              <a:rPr lang="en-US" sz="3200">
                <a:solidFill>
                  <a:srgbClr val="FFFFFF"/>
                </a:solidFill>
                <a:latin typeface="Calibri" pitchFamily="34" charset="0"/>
              </a:rPr>
              <a:t>}</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a:solidFill>
                  <a:srgbClr val="FFFFFF"/>
                </a:solidFill>
                <a:latin typeface="Calibri" pitchFamily="34" charset="0"/>
              </a:rPr>
              <a:t>You can put as many property-value pairs as you like. Note the use of colon &amp; semicolon.</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a:solidFill>
                  <a:srgbClr val="FFFFFF"/>
                </a:solidFill>
                <a:latin typeface="Calibri" pitchFamily="34" charset="0"/>
              </a:rPr>
              <a:t>Examples</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h1 { color: grey; text-align: center;}</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.paris {color: blue; background-color: red;}  </a:t>
            </a:r>
          </a:p>
          <a:p>
            <a:pPr marL="330200" indent="-317500">
              <a:lnSpc>
                <a:spcPct val="104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        /* yes, with a dot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5"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why are they “cascading”?</a:t>
            </a:r>
          </a:p>
        </p:txBody>
      </p:sp>
      <p:sp>
        <p:nvSpPr>
          <p:cNvPr id="410626" name="Text Box 2"/>
          <p:cNvSpPr txBox="1">
            <a:spLocks noChangeArrowheads="1"/>
          </p:cNvSpPr>
          <p:nvPr/>
        </p:nvSpPr>
        <p:spPr bwMode="auto">
          <a:xfrm>
            <a:off x="457200" y="1600200"/>
            <a:ext cx="8229600" cy="4114800"/>
          </a:xfrm>
          <a:prstGeom prst="rect">
            <a:avLst/>
          </a:prstGeom>
          <a:noFill/>
          <a:ln w="9525">
            <a:noFill/>
            <a:round/>
            <a:headEnd/>
            <a:tailEnd/>
          </a:ln>
        </p:spPr>
        <p:txBody>
          <a:bodyPr lIns="90000" tIns="46800" rIns="90000" bIns="46800"/>
          <a:lstStyle/>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You can have many style sheets in different places. Style sheets come in the form of rules: “at this place, do that”. </a:t>
            </a:r>
          </a:p>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Where there are many rules, there is potential for conflict. </a:t>
            </a:r>
          </a:p>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CSS comes with a set of rules that regulate such conflicts.</a:t>
            </a:r>
          </a:p>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This set of rules is known as the cascade.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3" name="Text Box 1"/>
          <p:cNvSpPr txBox="1">
            <a:spLocks noChangeArrowheads="1"/>
          </p:cNvSpPr>
          <p:nvPr/>
        </p:nvSpPr>
        <p:spPr bwMode="auto">
          <a:xfrm>
            <a:off x="457200" y="274638"/>
            <a:ext cx="8224838" cy="1138237"/>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basic cascade rule 0</a:t>
            </a:r>
          </a:p>
        </p:txBody>
      </p:sp>
      <p:sp>
        <p:nvSpPr>
          <p:cNvPr id="412674" name="Text Box 2"/>
          <p:cNvSpPr txBox="1">
            <a:spLocks noChangeArrowheads="1"/>
          </p:cNvSpPr>
          <p:nvPr/>
        </p:nvSpPr>
        <p:spPr bwMode="auto">
          <a:xfrm>
            <a:off x="457200" y="1600200"/>
            <a:ext cx="8224838" cy="4521200"/>
          </a:xfrm>
          <a:prstGeom prst="rect">
            <a:avLst/>
          </a:prstGeom>
          <a:noFill/>
          <a:ln w="9525">
            <a:noFill/>
            <a:round/>
            <a:headEnd/>
            <a:tailEnd/>
          </a:ln>
        </p:spPr>
        <p:txBody>
          <a:bodyPr lIns="0" tIns="0" rIns="0" bIns="0"/>
          <a:lstStyle/>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a:solidFill>
                  <a:srgbClr val="FFFFFF"/>
                </a:solidFill>
                <a:latin typeface="Calibri" pitchFamily="34" charset="0"/>
              </a:rPr>
              <a:t>We do not need to know details about the cascade. But note the following</a:t>
            </a:r>
          </a:p>
          <a:p>
            <a:pPr marL="733425" lvl="1" indent="-276225">
              <a:lnSpc>
                <a:spcPct val="110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Some rules concern more specific elements than others. The rules for specific elements override general rules.</a:t>
            </a:r>
          </a:p>
          <a:p>
            <a:pPr marL="733425" lvl="1" indent="-276225">
              <a:lnSpc>
                <a:spcPct val="110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Some rules are read after others other. Later rules override earlier rules.</a:t>
            </a:r>
          </a:p>
          <a:p>
            <a:pPr marL="330200" indent="-317500">
              <a:lnSpc>
                <a:spcPct val="110000"/>
              </a:lnSpc>
              <a:spcBef>
                <a:spcPts val="6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28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1"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in our situation…</a:t>
            </a:r>
          </a:p>
        </p:txBody>
      </p:sp>
      <p:sp>
        <p:nvSpPr>
          <p:cNvPr id="414722" name="Text Box 2"/>
          <p:cNvSpPr txBox="1">
            <a:spLocks noChangeArrowheads="1"/>
          </p:cNvSpPr>
          <p:nvPr/>
        </p:nvSpPr>
        <p:spPr bwMode="auto">
          <a:xfrm>
            <a:off x="457200" y="1600200"/>
            <a:ext cx="8229600" cy="4092575"/>
          </a:xfrm>
          <a:prstGeom prst="rect">
            <a:avLst/>
          </a:prstGeom>
          <a:noFill/>
          <a:ln w="9525">
            <a:noFill/>
            <a:round/>
            <a:headEnd/>
            <a:tailEnd/>
          </a:ln>
        </p:spPr>
        <p:txBody>
          <a:bodyPr lIns="90000" tIns="46800" rIns="90000" bIns="4680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&lt;link rel="stylesheet" type="text/css"</a:t>
            </a:r>
          </a:p>
          <a:p>
            <a:pPr marL="330200" indent="-317500">
              <a:lnSpc>
                <a:spcPct val="104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		   href="main.css"/&gt;</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Then create a file main.css with a simple test rule such as:</a:t>
            </a:r>
          </a:p>
          <a:p>
            <a:pPr marL="330200" indent="-317500">
              <a:lnSpc>
                <a:spcPct val="104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    h1 {color: blue}</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main.css is just an example filename, any file name will do. </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Try it out!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69"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in-element style</a:t>
            </a:r>
          </a:p>
        </p:txBody>
      </p:sp>
      <p:sp>
        <p:nvSpPr>
          <p:cNvPr id="416770" name="Text Box 2"/>
          <p:cNvSpPr txBox="1">
            <a:spLocks noChangeArrowheads="1"/>
          </p:cNvSpPr>
          <p:nvPr/>
        </p:nvSpPr>
        <p:spPr bwMode="auto">
          <a:xfrm>
            <a:off x="457200" y="1600200"/>
            <a:ext cx="8229600" cy="4622800"/>
          </a:xfrm>
          <a:prstGeom prst="rect">
            <a:avLst/>
          </a:prstGeom>
          <a:noFill/>
          <a:ln w="9525">
            <a:noFill/>
            <a:round/>
            <a:headEnd/>
            <a:tailEnd/>
          </a:ln>
        </p:spPr>
        <p:txBody>
          <a:bodyPr lIns="90000" tIns="46800" rIns="90000" bIns="4680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You can add a style= attribute to any element that admits the core attributes as in</a:t>
            </a:r>
          </a:p>
          <a:p>
            <a:pPr marL="330200" indent="-317500">
              <a:lnSpc>
                <a:spcPct val="104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   &lt;</a:t>
            </a:r>
            <a:r>
              <a:rPr lang="en-US" sz="2800" i="1">
                <a:solidFill>
                  <a:srgbClr val="FFFFFF"/>
                </a:solidFill>
                <a:latin typeface="Calibri" pitchFamily="34" charset="0"/>
              </a:rPr>
              <a:t>element </a:t>
            </a:r>
            <a:r>
              <a:rPr lang="en-US" sz="2800">
                <a:solidFill>
                  <a:srgbClr val="FFFFFF"/>
                </a:solidFill>
                <a:latin typeface="Calibri" pitchFamily="34" charset="0"/>
              </a:rPr>
              <a:t>style="</a:t>
            </a:r>
            <a:r>
              <a:rPr lang="en-US" sz="2800" i="1">
                <a:solidFill>
                  <a:srgbClr val="FFFFFF"/>
                </a:solidFill>
                <a:latin typeface="Calibri" pitchFamily="34" charset="0"/>
              </a:rPr>
              <a:t>style</a:t>
            </a:r>
            <a:r>
              <a:rPr lang="en-US" sz="2800">
                <a:solidFill>
                  <a:srgbClr val="FFFFFF"/>
                </a:solidFill>
                <a:latin typeface="Calibri" pitchFamily="34" charset="0"/>
              </a:rPr>
              <a:t>"&gt; .. &lt;</a:t>
            </a:r>
            <a:r>
              <a:rPr lang="en-US" sz="2800" i="1">
                <a:solidFill>
                  <a:srgbClr val="FFFFFF"/>
                </a:solidFill>
                <a:latin typeface="Calibri" pitchFamily="34" charset="0"/>
              </a:rPr>
              <a:t>element</a:t>
            </a:r>
            <a:r>
              <a:rPr lang="en-US" sz="2800">
                <a:solidFill>
                  <a:srgbClr val="FFFFFF"/>
                </a:solidFill>
                <a:latin typeface="Calibri" pitchFamily="34" charset="0"/>
              </a:rPr>
              <a:t>&gt;</a:t>
            </a:r>
          </a:p>
          <a:p>
            <a:pPr marL="330200" indent="-317500">
              <a:lnSpc>
                <a:spcPct val="104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   where </a:t>
            </a:r>
            <a:r>
              <a:rPr lang="en-US" sz="2800" i="1">
                <a:solidFill>
                  <a:srgbClr val="FFFFFF"/>
                </a:solidFill>
                <a:latin typeface="Calibri" pitchFamily="34" charset="0"/>
              </a:rPr>
              <a:t>style</a:t>
            </a:r>
            <a:r>
              <a:rPr lang="en-US" sz="2800">
                <a:solidFill>
                  <a:srgbClr val="FFFFFF"/>
                </a:solidFill>
                <a:latin typeface="Calibri" pitchFamily="34" charset="0"/>
              </a:rPr>
              <a:t> is a style</a:t>
            </a:r>
            <a:r>
              <a:rPr lang="en-US" sz="2800" i="1">
                <a:solidFill>
                  <a:srgbClr val="FFFFFF"/>
                </a:solidFill>
                <a:latin typeface="Calibri" pitchFamily="34" charset="0"/>
              </a:rPr>
              <a:t> </a:t>
            </a:r>
            <a:r>
              <a:rPr lang="en-US" sz="2800">
                <a:solidFill>
                  <a:srgbClr val="FFFFFF"/>
                </a:solidFill>
                <a:latin typeface="Calibri" pitchFamily="34" charset="0"/>
              </a:rPr>
              <a:t>sheet. There is no selector.</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Example:</a:t>
            </a:r>
          </a:p>
          <a:p>
            <a:pPr marL="330200" indent="-317500">
              <a:lnSpc>
                <a:spcPct val="104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   &lt;h1 style="color: blue"&gt;I am so blue&lt;/h1&gt;</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Such a declaration only takes effect for the element concerned. </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I do not recommend this.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7"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document level style</a:t>
            </a:r>
          </a:p>
        </p:txBody>
      </p:sp>
      <p:sp>
        <p:nvSpPr>
          <p:cNvPr id="418818" name="Text Box 2"/>
          <p:cNvSpPr txBox="1">
            <a:spLocks noChangeArrowheads="1"/>
          </p:cNvSpPr>
          <p:nvPr/>
        </p:nvSpPr>
        <p:spPr bwMode="auto">
          <a:xfrm>
            <a:off x="457200" y="1295400"/>
            <a:ext cx="8229600" cy="5029200"/>
          </a:xfrm>
          <a:prstGeom prst="rect">
            <a:avLst/>
          </a:prstGeom>
          <a:noFill/>
          <a:ln w="9525">
            <a:noFill/>
            <a:round/>
            <a:headEnd/>
            <a:tailEnd/>
          </a:ln>
        </p:spPr>
        <p:txBody>
          <a:bodyPr lIns="90000" tIns="46800" rIns="90000" bIns="46800"/>
          <a:lstStyle/>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You can add a &lt;style&gt; element as child of the &lt;head&gt;. The style sheet is the contents of &lt;style&gt;</a:t>
            </a:r>
          </a:p>
          <a:p>
            <a:pPr marL="330200" indent="-317500">
              <a:lnSpc>
                <a:spcPct val="110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   &lt;style type="text/css"&gt; </a:t>
            </a:r>
            <a:r>
              <a:rPr lang="en-US" sz="2800" i="1">
                <a:solidFill>
                  <a:srgbClr val="FFFFFF"/>
                </a:solidFill>
                <a:latin typeface="Calibri" pitchFamily="34" charset="0"/>
              </a:rPr>
              <a:t>stylesheet </a:t>
            </a:r>
            <a:r>
              <a:rPr lang="en-US" sz="2800">
                <a:solidFill>
                  <a:srgbClr val="FFFFFF"/>
                </a:solidFill>
                <a:latin typeface="Calibri" pitchFamily="34" charset="0"/>
              </a:rPr>
              <a:t>&lt;/style&gt;</a:t>
            </a:r>
          </a:p>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&lt;style&gt; takes the core attributes (why?)‏</a:t>
            </a:r>
          </a:p>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It requires the type= attribute. Set it to "text/css".</a:t>
            </a:r>
          </a:p>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It takes the media= attribute for the intended media. This attribute allows you to set write different styles for different media. To be seen later.</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latin typeface="Calibri" pitchFamily="34" charset="0"/>
              </a:rPr>
              <a:t>in this part</a:t>
            </a:r>
          </a:p>
        </p:txBody>
      </p:sp>
      <p:sp>
        <p:nvSpPr>
          <p:cNvPr id="17410" name="Text Box 2"/>
          <p:cNvSpPr txBox="1">
            <a:spLocks noChangeArrowheads="1"/>
          </p:cNvSpPr>
          <p:nvPr/>
        </p:nvSpPr>
        <p:spPr bwMode="auto">
          <a:xfrm>
            <a:off x="457200" y="1233488"/>
            <a:ext cx="8229600" cy="4554537"/>
          </a:xfrm>
          <a:prstGeom prst="rect">
            <a:avLst/>
          </a:prstGeom>
          <a:noFill/>
          <a:ln w="9525">
            <a:noFill/>
            <a:round/>
            <a:headEnd/>
            <a:tailEnd/>
          </a:ln>
        </p:spPr>
        <p:txBody>
          <a:bodyPr lIns="90000" tIns="46800" rIns="90000" bIns="46800"/>
          <a:lstStyle/>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US" sz="2800">
                <a:solidFill>
                  <a:srgbClr val="FFFFFF"/>
                </a:solidFill>
                <a:latin typeface="Calibri" pitchFamily="34" charset="0"/>
              </a:rPr>
              <a:t>a</a:t>
            </a:r>
            <a:r>
              <a:rPr lang="ru-RU" sz="2800">
                <a:solidFill>
                  <a:srgbClr val="FFFFFF"/>
                </a:solidFill>
                <a:latin typeface="Calibri" pitchFamily="34" charset="0"/>
              </a:rPr>
              <a:t>dministrative introduction to the course</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US" sz="2800">
                <a:solidFill>
                  <a:srgbClr val="FFFFFF"/>
                </a:solidFill>
                <a:latin typeface="Calibri" pitchFamily="34" charset="0"/>
              </a:rPr>
              <a:t>s</a:t>
            </a:r>
            <a:r>
              <a:rPr lang="ru-RU" sz="2800">
                <a:solidFill>
                  <a:srgbClr val="FFFFFF"/>
                </a:solidFill>
                <a:latin typeface="Calibri" pitchFamily="34" charset="0"/>
              </a:rPr>
              <a:t>ubstantive introduction to the course</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US" sz="2800">
                <a:solidFill>
                  <a:srgbClr val="FFFFFF"/>
                </a:solidFill>
                <a:latin typeface="Calibri" pitchFamily="34" charset="0"/>
              </a:rPr>
              <a:t>t</a:t>
            </a:r>
            <a:r>
              <a:rPr lang="ru-RU" sz="2800">
                <a:solidFill>
                  <a:srgbClr val="FFFFFF"/>
                </a:solidFill>
                <a:latin typeface="Calibri" pitchFamily="34" charset="0"/>
              </a:rPr>
              <a:t>alk about you!</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US" sz="2800">
                <a:solidFill>
                  <a:srgbClr val="FFFFFF"/>
                </a:solidFill>
                <a:latin typeface="Calibri" pitchFamily="34" charset="0"/>
              </a:rPr>
              <a:t>i</a:t>
            </a:r>
            <a:r>
              <a:rPr lang="ru-RU" sz="2800">
                <a:solidFill>
                  <a:srgbClr val="FFFFFF"/>
                </a:solidFill>
                <a:latin typeface="Calibri" pitchFamily="34" charset="0"/>
              </a:rPr>
              <a:t>ntroduction to the web</a:t>
            </a:r>
            <a:endParaRPr lang="en-US" sz="2800">
              <a:solidFill>
                <a:srgbClr val="FFFFFF"/>
              </a:solidFill>
              <a:latin typeface="Calibri" pitchFamily="34" charset="0"/>
            </a:endParaRPr>
          </a:p>
          <a:p>
            <a:pPr marL="785813" lvl="1"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US" sz="2800">
                <a:solidFill>
                  <a:srgbClr val="FFFFFF"/>
                </a:solidFill>
                <a:latin typeface="Calibri" pitchFamily="34" charset="0"/>
              </a:rPr>
              <a:t>introduction to hypertext</a:t>
            </a:r>
            <a:endParaRPr lang="ru-RU" sz="2800">
              <a:solidFill>
                <a:srgbClr val="FFFFFF"/>
              </a:solidFill>
              <a:latin typeface="Calibri" pitchFamily="34" charset="0"/>
            </a:endParaRPr>
          </a:p>
          <a:p>
            <a:pPr marL="785813" lvl="1"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US" sz="2800">
                <a:solidFill>
                  <a:srgbClr val="FFFFFF"/>
                </a:solidFill>
                <a:latin typeface="Calibri" pitchFamily="34" charset="0"/>
              </a:rPr>
              <a:t>http and ssh</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US" sz="2800">
                <a:solidFill>
                  <a:srgbClr val="FFFFFF"/>
                </a:solidFill>
                <a:latin typeface="Calibri" pitchFamily="34" charset="0"/>
              </a:rPr>
              <a:t>special topic: characters</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US" sz="2800">
                <a:solidFill>
                  <a:srgbClr val="FFFFFF"/>
                </a:solidFill>
                <a:latin typeface="Calibri" pitchFamily="34" charset="0"/>
              </a:rPr>
              <a:t>homework</a:t>
            </a:r>
          </a:p>
          <a:p>
            <a:pPr marL="328613" indent="-317500">
              <a:spcBef>
                <a:spcPts val="700"/>
              </a:spcBef>
              <a:buClr>
                <a:srgbClr val="FFFFFF"/>
              </a:buClr>
              <a:buFont typeface="Arial" charset="0"/>
              <a:buNone/>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endParaRPr lang="en-US" sz="2800">
              <a:solidFill>
                <a:srgbClr val="FFFFFF"/>
              </a:solidFill>
              <a:latin typeface="Calibri" pitchFamily="34" charset="0"/>
            </a:endParaRPr>
          </a:p>
          <a:p>
            <a:pPr marL="328613" indent="-317500">
              <a:spcBef>
                <a:spcPts val="700"/>
              </a:spcBef>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a:solidFill>
                  <a:srgbClr val="FFFFFF"/>
                </a:solidFill>
                <a:latin typeface="Calibri" pitchFamily="34" charset="0"/>
              </a:rPr>
              <a:t>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ext Box 1"/>
          <p:cNvSpPr txBox="1">
            <a:spLocks noChangeArrowheads="1"/>
          </p:cNvSpPr>
          <p:nvPr/>
        </p:nvSpPr>
        <p:spPr bwMode="auto">
          <a:xfrm>
            <a:off x="457200" y="274638"/>
            <a:ext cx="8220075" cy="1133475"/>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hypertext</a:t>
            </a:r>
          </a:p>
        </p:txBody>
      </p:sp>
      <p:sp>
        <p:nvSpPr>
          <p:cNvPr id="54274" name="Text Box 2"/>
          <p:cNvSpPr txBox="1">
            <a:spLocks noChangeArrowheads="1"/>
          </p:cNvSpPr>
          <p:nvPr/>
        </p:nvSpPr>
        <p:spPr bwMode="auto">
          <a:xfrm>
            <a:off x="457200" y="1600200"/>
            <a:ext cx="8220075" cy="4516438"/>
          </a:xfrm>
          <a:prstGeom prst="rect">
            <a:avLst/>
          </a:prstGeom>
          <a:noFill/>
          <a:ln w="9525">
            <a:noFill/>
            <a:round/>
            <a:headEnd/>
            <a:tailEnd/>
          </a:ln>
        </p:spPr>
        <p:txBody>
          <a:bodyPr lIns="0" tIns="0" rIns="0" bIns="0"/>
          <a:lstStyle/>
          <a:p>
            <a:pPr marL="328613" indent="-317500">
              <a:lnSpc>
                <a:spcPts val="3388"/>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Is text that contains links to other texts. </a:t>
            </a:r>
          </a:p>
          <a:p>
            <a:pPr marL="328613" indent="-317500">
              <a:lnSpc>
                <a:spcPts val="3388"/>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Printed scientific papers, that contain links to other papers, are an ancestor of hypertext.</a:t>
            </a:r>
          </a:p>
          <a:p>
            <a:pPr marL="328613" indent="-317500">
              <a:lnSpc>
                <a:spcPts val="3388"/>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But hypertext really comes to work when we are looking at electronic texts.</a:t>
            </a:r>
          </a:p>
          <a:p>
            <a:pPr marL="328613" indent="-317500">
              <a:lnSpc>
                <a:spcPts val="3388"/>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The term was coined by Ted Nelson in 1965.</a:t>
            </a:r>
          </a:p>
          <a:p>
            <a:pPr marL="328613" indent="-317500">
              <a:lnSpc>
                <a:spcPts val="3388"/>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Most current hypertext today is written in a descendent format of SGML.</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5"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linking to an external style sheet</a:t>
            </a:r>
          </a:p>
        </p:txBody>
      </p:sp>
      <p:sp>
        <p:nvSpPr>
          <p:cNvPr id="420866" name="Text Box 2"/>
          <p:cNvSpPr txBox="1">
            <a:spLocks noChangeArrowheads="1"/>
          </p:cNvSpPr>
          <p:nvPr/>
        </p:nvSpPr>
        <p:spPr bwMode="auto">
          <a:xfrm>
            <a:off x="457200" y="1439863"/>
            <a:ext cx="8229600" cy="3973512"/>
          </a:xfrm>
          <a:prstGeom prst="rect">
            <a:avLst/>
          </a:prstGeom>
          <a:noFill/>
          <a:ln w="9525">
            <a:noFill/>
            <a:round/>
            <a:headEnd/>
            <a:tailEnd/>
          </a:ln>
        </p:spPr>
        <p:txBody>
          <a:bodyPr lIns="90000" tIns="46800" rIns="90000" bIns="46800"/>
          <a:lstStyle/>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Use the same style sheet file for all the pages in your site, by adding to every pages something like</a:t>
            </a:r>
          </a:p>
          <a:p>
            <a:pPr marL="330200" indent="-317500">
              <a:lnSpc>
                <a:spcPct val="110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    &lt;link rel="stylesheet" type="text/css" href="</a:t>
            </a:r>
            <a:r>
              <a:rPr lang="en-US" sz="2800" i="1">
                <a:solidFill>
                  <a:srgbClr val="FFFFFF"/>
                </a:solidFill>
                <a:latin typeface="Calibri" pitchFamily="34" charset="0"/>
              </a:rPr>
              <a:t>URI</a:t>
            </a:r>
            <a:r>
              <a:rPr lang="en-US" sz="2800">
                <a:solidFill>
                  <a:srgbClr val="FFFFFF"/>
                </a:solidFill>
                <a:latin typeface="Calibri" pitchFamily="34" charset="0"/>
              </a:rPr>
              <a:t>"/&gt;</a:t>
            </a:r>
          </a:p>
          <a:p>
            <a:pPr marL="330200" indent="-317500">
              <a:lnSpc>
                <a:spcPct val="110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    where </a:t>
            </a:r>
            <a:r>
              <a:rPr lang="en-US" sz="2800" i="1">
                <a:solidFill>
                  <a:srgbClr val="FFFFFF"/>
                </a:solidFill>
                <a:latin typeface="Calibri" pitchFamily="34" charset="0"/>
              </a:rPr>
              <a:t>URI </a:t>
            </a:r>
            <a:r>
              <a:rPr lang="en-US" sz="2800">
                <a:solidFill>
                  <a:srgbClr val="FFFFFF"/>
                </a:solidFill>
                <a:latin typeface="Calibri" pitchFamily="34" charset="0"/>
              </a:rPr>
              <a:t>is a URI where the style sheet is to be downloaded from. On wotan, this can just be the file name.</a:t>
            </a:r>
          </a:p>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type= and href= are required attributes here.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3" name="Text Box 1"/>
          <p:cNvSpPr txBox="1">
            <a:spLocks noChangeArrowheads="1"/>
          </p:cNvSpPr>
          <p:nvPr/>
        </p:nvSpPr>
        <p:spPr bwMode="auto">
          <a:xfrm>
            <a:off x="457200" y="274638"/>
            <a:ext cx="8224838" cy="1138237"/>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a really external stylesheet</a:t>
            </a:r>
          </a:p>
        </p:txBody>
      </p:sp>
      <p:sp>
        <p:nvSpPr>
          <p:cNvPr id="422914" name="Text Box 2"/>
          <p:cNvSpPr txBox="1">
            <a:spLocks noChangeArrowheads="1"/>
          </p:cNvSpPr>
          <p:nvPr/>
        </p:nvSpPr>
        <p:spPr bwMode="auto">
          <a:xfrm>
            <a:off x="457200" y="1600200"/>
            <a:ext cx="8224838" cy="4876800"/>
          </a:xfrm>
          <a:prstGeom prst="rect">
            <a:avLst/>
          </a:prstGeom>
          <a:noFill/>
          <a:ln w="9525">
            <a:noFill/>
            <a:round/>
            <a:headEnd/>
            <a:tailEnd/>
          </a:ln>
        </p:spPr>
        <p:txBody>
          <a:bodyPr lIns="0" tIns="0" rIns="0" bIns="0"/>
          <a:lstStyle/>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Yes, you can use style sheets from some other web site.  For example, at http://openlib.org/home/krichel/krichel.css, there lives Thomas’ style sheet.</a:t>
            </a:r>
          </a:p>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Use it in your code as</a:t>
            </a:r>
          </a:p>
          <a:p>
            <a:pPr marL="330200" indent="-317500">
              <a:lnSpc>
                <a:spcPct val="110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   &lt;link rel="stylesheet" type="text/css" href=" http://openlib.org/home/krichel/krichel.css"/&gt;</a:t>
            </a:r>
          </a:p>
          <a:p>
            <a:pPr marL="330200" indent="-317500">
              <a:lnSpc>
                <a:spcPct val="110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2800">
              <a:solidFill>
                <a:srgbClr val="FFFFFF"/>
              </a:solidFill>
              <a:latin typeface="Calibri" pitchFamily="34" charset="0"/>
            </a:endParaRPr>
          </a:p>
          <a:p>
            <a:pPr marL="330200" indent="-317500">
              <a:lnSpc>
                <a:spcPct val="110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28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1" name="Text Box 1"/>
          <p:cNvSpPr txBox="1">
            <a:spLocks noChangeArrowheads="1"/>
          </p:cNvSpPr>
          <p:nvPr/>
        </p:nvSpPr>
        <p:spPr bwMode="auto">
          <a:xfrm>
            <a:off x="457200" y="274638"/>
            <a:ext cx="8224838" cy="1138237"/>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alternate stylesheet</a:t>
            </a:r>
          </a:p>
        </p:txBody>
      </p:sp>
      <p:sp>
        <p:nvSpPr>
          <p:cNvPr id="424962" name="Text Box 2"/>
          <p:cNvSpPr txBox="1">
            <a:spLocks noChangeArrowheads="1"/>
          </p:cNvSpPr>
          <p:nvPr/>
        </p:nvSpPr>
        <p:spPr bwMode="auto">
          <a:xfrm>
            <a:off x="228600" y="1295400"/>
            <a:ext cx="8610600" cy="5334000"/>
          </a:xfrm>
          <a:prstGeom prst="rect">
            <a:avLst/>
          </a:prstGeom>
          <a:noFill/>
          <a:ln w="9525">
            <a:noFill/>
            <a:round/>
            <a:headEnd/>
            <a:tailEnd/>
          </a:ln>
        </p:spPr>
        <p:txBody>
          <a:bodyPr lIns="0" tIns="0" rIns="0" bIns="0"/>
          <a:lstStyle/>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You can give a page several style sheets and let the user choose which one to choose. Example</a:t>
            </a:r>
          </a:p>
          <a:p>
            <a:pPr marL="330200" indent="-317500">
              <a:lnSpc>
                <a:spcPct val="110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   &lt;link rel="stylesheet" title="default" </a:t>
            </a:r>
          </a:p>
          <a:p>
            <a:pPr marL="330200" indent="-317500">
              <a:lnSpc>
                <a:spcPct val="110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     type="text/css" href="main.css" /&gt;</a:t>
            </a:r>
          </a:p>
          <a:p>
            <a:pPr marL="330200" indent="-317500">
              <a:lnSpc>
                <a:spcPct val="110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   &lt;link rel="alternate stylesheet" title="funky" </a:t>
            </a:r>
          </a:p>
          <a:p>
            <a:pPr marL="330200" indent="-317500">
              <a:lnSpc>
                <a:spcPct val="110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     type="text/css" href="funky.css" /&gt;</a:t>
            </a:r>
          </a:p>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The one with no "alternate" will be shown by default. Others have to be selected. title= is required.</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09" name="Text Box 1"/>
          <p:cNvSpPr txBox="1">
            <a:spLocks noChangeArrowheads="1"/>
          </p:cNvSpPr>
          <p:nvPr/>
        </p:nvSpPr>
        <p:spPr bwMode="auto">
          <a:xfrm>
            <a:off x="457200" y="274638"/>
            <a:ext cx="8220075" cy="1133475"/>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basic cascade rule I</a:t>
            </a:r>
          </a:p>
        </p:txBody>
      </p:sp>
      <p:sp>
        <p:nvSpPr>
          <p:cNvPr id="427010" name="Text Box 2"/>
          <p:cNvSpPr txBox="1">
            <a:spLocks noChangeArrowheads="1"/>
          </p:cNvSpPr>
          <p:nvPr/>
        </p:nvSpPr>
        <p:spPr bwMode="auto">
          <a:xfrm>
            <a:off x="457200" y="1600200"/>
            <a:ext cx="8220075" cy="4516438"/>
          </a:xfrm>
          <a:prstGeom prst="rect">
            <a:avLst/>
          </a:prstGeom>
          <a:noFill/>
          <a:ln w="9525">
            <a:noFill/>
            <a:round/>
            <a:headEnd/>
            <a:tailEnd/>
          </a:ln>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a:solidFill>
                  <a:srgbClr val="FFFFFF"/>
                </a:solidFill>
                <a:latin typeface="Calibri" pitchFamily="34" charset="0"/>
              </a:rPr>
              <a:t>Here is the basic order of style information</a:t>
            </a:r>
          </a:p>
          <a:p>
            <a:pPr marL="731838" lvl="1" indent="-274638">
              <a:lnSpc>
                <a:spcPct val="110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browser defaults</a:t>
            </a:r>
          </a:p>
          <a:p>
            <a:pPr marL="731838" lvl="1" indent="-274638">
              <a:lnSpc>
                <a:spcPct val="110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external style</a:t>
            </a:r>
          </a:p>
          <a:p>
            <a:pPr marL="731838" lvl="1" indent="-274638">
              <a:lnSpc>
                <a:spcPct val="110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page-level style</a:t>
            </a:r>
          </a:p>
          <a:p>
            <a:pPr marL="731838" lvl="1" indent="-274638">
              <a:lnSpc>
                <a:spcPct val="110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element-level style</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a:solidFill>
                  <a:srgbClr val="FFFFFF"/>
                </a:solidFill>
                <a:latin typeface="Calibri" pitchFamily="34" charset="0"/>
              </a:rPr>
              <a:t>The latter overwrite the former.</a:t>
            </a:r>
          </a:p>
          <a:p>
            <a:pPr marL="328613" indent="-317500">
              <a:lnSpc>
                <a:spcPct val="110000"/>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32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7"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comments in the style sheet</a:t>
            </a:r>
          </a:p>
        </p:txBody>
      </p:sp>
      <p:sp>
        <p:nvSpPr>
          <p:cNvPr id="429058" name="Text Box 2"/>
          <p:cNvSpPr txBox="1">
            <a:spLocks noChangeArrowheads="1"/>
          </p:cNvSpPr>
          <p:nvPr/>
        </p:nvSpPr>
        <p:spPr bwMode="auto">
          <a:xfrm>
            <a:off x="457200" y="1295400"/>
            <a:ext cx="8229600" cy="4830763"/>
          </a:xfrm>
          <a:prstGeom prst="rect">
            <a:avLst/>
          </a:prstGeom>
          <a:noFill/>
          <a:ln w="9525">
            <a:noFill/>
            <a:round/>
            <a:headEnd/>
            <a:tailEnd/>
          </a:ln>
        </p:spPr>
        <p:txBody>
          <a:bodyPr lIns="90000" tIns="46800" rIns="90000" bIns="46800"/>
          <a:lstStyle/>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a:solidFill>
                  <a:srgbClr val="FFFFFF"/>
                </a:solidFill>
                <a:latin typeface="Calibri" pitchFamily="34" charset="0"/>
              </a:rPr>
              <a:t>You can add comments in the style sheet by enclosing the comment between /* and */.</a:t>
            </a:r>
          </a:p>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a:solidFill>
                  <a:srgbClr val="FFFFFF"/>
                </a:solidFill>
                <a:latin typeface="Calibri" pitchFamily="34" charset="0"/>
              </a:rPr>
              <a:t>This comment syntax comes from the C programming language.</a:t>
            </a:r>
          </a:p>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a:solidFill>
                  <a:srgbClr val="FFFFFF"/>
                </a:solidFill>
                <a:latin typeface="Calibri" pitchFamily="34" charset="0"/>
              </a:rPr>
              <a:t>This technique is especially useful if you want to remove code from your style sheet temporarily. </a:t>
            </a:r>
          </a:p>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a:solidFill>
                  <a:srgbClr val="FFFFFF"/>
                </a:solidFill>
                <a:latin typeface="Calibri" pitchFamily="34" charset="0"/>
              </a:rPr>
              <a:t>This is known as “commenting out”. Recall that in XML, it's done with &lt;!-- and --&gt;.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5"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some selectors</a:t>
            </a:r>
          </a:p>
        </p:txBody>
      </p:sp>
      <p:sp>
        <p:nvSpPr>
          <p:cNvPr id="431106" name="Text Box 2"/>
          <p:cNvSpPr txBox="1">
            <a:spLocks noChangeArrowheads="1"/>
          </p:cNvSpPr>
          <p:nvPr/>
        </p:nvSpPr>
        <p:spPr bwMode="auto">
          <a:xfrm>
            <a:off x="457200" y="1219200"/>
            <a:ext cx="8229600" cy="5384800"/>
          </a:xfrm>
          <a:prstGeom prst="rect">
            <a:avLst/>
          </a:prstGeom>
          <a:noFill/>
          <a:ln w="9525">
            <a:noFill/>
            <a:round/>
            <a:headEnd/>
            <a:tailEnd/>
          </a:ln>
        </p:spPr>
        <p:txBody>
          <a:bodyPr lIns="90000" tIns="46800" rIns="90000" bIns="4680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Selectors select elements. They don’t select any other XML nodes. </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The most elementary selector is the name of an HTML element, e.g.</a:t>
            </a:r>
          </a:p>
          <a:p>
            <a:pPr marL="330200" indent="-317500">
              <a:lnSpc>
                <a:spcPct val="104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   h1 {text-align: center;}</a:t>
            </a:r>
          </a:p>
          <a:p>
            <a:pPr marL="330200" indent="-317500">
              <a:lnSpc>
                <a:spcPct val="104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   will center all &lt;h1&gt; element contents.</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We are looking at two more selector types now.</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a:solidFill>
                  <a:srgbClr val="FFFFFF"/>
                </a:solidFill>
                <a:latin typeface="Calibri" pitchFamily="34" charset="0"/>
              </a:rPr>
              <a:t>id selectors</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a:solidFill>
                  <a:srgbClr val="FFFFFF"/>
                </a:solidFill>
                <a:latin typeface="Calibri" pitchFamily="34" charset="0"/>
              </a:rPr>
              <a:t>class selectors</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We will look at even more selectors later.</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3"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id selectors</a:t>
            </a:r>
          </a:p>
        </p:txBody>
      </p:sp>
      <p:sp>
        <p:nvSpPr>
          <p:cNvPr id="433154" name="Text Box 2"/>
          <p:cNvSpPr txBox="1">
            <a:spLocks noChangeArrowheads="1"/>
          </p:cNvSpPr>
          <p:nvPr/>
        </p:nvSpPr>
        <p:spPr bwMode="auto">
          <a:xfrm>
            <a:off x="457200" y="1143000"/>
            <a:ext cx="8153400" cy="4992688"/>
          </a:xfrm>
          <a:prstGeom prst="rect">
            <a:avLst/>
          </a:prstGeom>
          <a:noFill/>
          <a:ln w="9525">
            <a:noFill/>
            <a:round/>
            <a:headEnd/>
            <a:tailEnd/>
          </a:ln>
        </p:spPr>
        <p:txBody>
          <a:bodyPr lIns="90000" tIns="46800" rIns="90000" bIns="4680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The standard way to style up a single element is to use its id=</a:t>
            </a:r>
          </a:p>
          <a:p>
            <a:pPr marL="330200" indent="-317500">
              <a:lnSpc>
                <a:spcPct val="104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i="1">
                <a:solidFill>
                  <a:srgbClr val="FFFFFF"/>
                </a:solidFill>
                <a:latin typeface="Calibri" pitchFamily="34" charset="0"/>
              </a:rPr>
              <a:t>   #id</a:t>
            </a:r>
            <a:r>
              <a:rPr lang="en-US" sz="2800">
                <a:solidFill>
                  <a:srgbClr val="FFFFFF"/>
                </a:solidFill>
                <a:latin typeface="Calibri" pitchFamily="34" charset="0"/>
              </a:rPr>
              <a:t>  { </a:t>
            </a:r>
            <a:r>
              <a:rPr lang="en-US" sz="2800" i="1">
                <a:solidFill>
                  <a:srgbClr val="FFFFFF"/>
                </a:solidFill>
                <a:latin typeface="Calibri" pitchFamily="34" charset="0"/>
              </a:rPr>
              <a:t>property</a:t>
            </a:r>
            <a:r>
              <a:rPr lang="en-US" sz="2800">
                <a:solidFill>
                  <a:srgbClr val="FFFFFF"/>
                </a:solidFill>
                <a:latin typeface="Calibri" pitchFamily="34" charset="0"/>
              </a:rPr>
              <a:t>: </a:t>
            </a:r>
            <a:r>
              <a:rPr lang="en-US" sz="2800" i="1">
                <a:solidFill>
                  <a:srgbClr val="FFFFFF"/>
                </a:solidFill>
                <a:latin typeface="Calibri" pitchFamily="34" charset="0"/>
              </a:rPr>
              <a:t>value</a:t>
            </a:r>
            <a:r>
              <a:rPr lang="en-US" sz="2800">
                <a:solidFill>
                  <a:srgbClr val="FFFFFF"/>
                </a:solidFill>
                <a:latin typeface="Calibri" pitchFamily="34" charset="0"/>
              </a:rPr>
              <a:t>;</a:t>
            </a:r>
            <a:r>
              <a:rPr lang="en-US" sz="2800" i="1">
                <a:solidFill>
                  <a:srgbClr val="FFFFFF"/>
                </a:solidFill>
                <a:latin typeface="Calibri" pitchFamily="34" charset="0"/>
              </a:rPr>
              <a:t> …</a:t>
            </a:r>
            <a:r>
              <a:rPr lang="en-US" sz="2800">
                <a:solidFill>
                  <a:srgbClr val="FFFFFF"/>
                </a:solidFill>
                <a:latin typeface="Calibri" pitchFamily="34" charset="0"/>
              </a:rPr>
              <a:t>}</a:t>
            </a:r>
          </a:p>
          <a:p>
            <a:pPr marL="330200" indent="-317500">
              <a:lnSpc>
                <a:spcPct val="104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   will give all the properties and values to the element with the identifier id= attribute set to </a:t>
            </a:r>
            <a:r>
              <a:rPr lang="en-US" sz="2800" i="1">
                <a:solidFill>
                  <a:srgbClr val="FFFFFF"/>
                </a:solidFill>
                <a:latin typeface="Calibri" pitchFamily="34" charset="0"/>
              </a:rPr>
              <a:t>id.</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Example:</a:t>
            </a:r>
          </a:p>
          <a:p>
            <a:pPr marL="330200" indent="-317500">
              <a:lnSpc>
                <a:spcPct val="104000"/>
              </a:lnSpc>
              <a:spcBef>
                <a:spcPts val="6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 #validator {display: none; }</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Recall  that in HTML, you can identify an individual element </a:t>
            </a:r>
            <a:r>
              <a:rPr lang="en-US" sz="2800" i="1">
                <a:solidFill>
                  <a:srgbClr val="FFFFFF"/>
                </a:solidFill>
                <a:latin typeface="Calibri" pitchFamily="34" charset="0"/>
              </a:rPr>
              <a:t>element </a:t>
            </a:r>
            <a:r>
              <a:rPr lang="en-US" sz="2800">
                <a:solidFill>
                  <a:srgbClr val="FFFFFF"/>
                </a:solidFill>
                <a:latin typeface="Calibri" pitchFamily="34" charset="0"/>
              </a:rPr>
              <a:t>by giving it an id=</a:t>
            </a:r>
          </a:p>
          <a:p>
            <a:pPr marL="330200" indent="-317500">
              <a:lnSpc>
                <a:spcPct val="104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   &lt;</a:t>
            </a:r>
            <a:r>
              <a:rPr lang="en-US" sz="2800" i="1">
                <a:solidFill>
                  <a:srgbClr val="FFFFFF"/>
                </a:solidFill>
                <a:latin typeface="Calibri" pitchFamily="34" charset="0"/>
              </a:rPr>
              <a:t>element </a:t>
            </a:r>
            <a:r>
              <a:rPr lang="en-US" sz="2800">
                <a:solidFill>
                  <a:srgbClr val="FFFFFF"/>
                </a:solidFill>
                <a:latin typeface="Calibri" pitchFamily="34" charset="0"/>
              </a:rPr>
              <a:t>id="</a:t>
            </a:r>
            <a:r>
              <a:rPr lang="en-US" sz="2800" i="1">
                <a:solidFill>
                  <a:srgbClr val="FFFFFF"/>
                </a:solidFill>
                <a:latin typeface="Calibri" pitchFamily="34" charset="0"/>
              </a:rPr>
              <a:t>id</a:t>
            </a:r>
            <a:r>
              <a:rPr lang="en-US" sz="2800">
                <a:solidFill>
                  <a:srgbClr val="FFFFFF"/>
                </a:solidFill>
                <a:latin typeface="Calibri" pitchFamily="34" charset="0"/>
              </a:rPr>
              <a:t>"&gt;   ...   &lt;/</a:t>
            </a:r>
            <a:r>
              <a:rPr lang="en-US" sz="2800" i="1">
                <a:solidFill>
                  <a:srgbClr val="FFFFFF"/>
                </a:solidFill>
                <a:latin typeface="Calibri" pitchFamily="34" charset="0"/>
              </a:rPr>
              <a:t>element&gt;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1"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class selectors</a:t>
            </a:r>
          </a:p>
        </p:txBody>
      </p:sp>
      <p:sp>
        <p:nvSpPr>
          <p:cNvPr id="435202" name="Text Box 2"/>
          <p:cNvSpPr txBox="1">
            <a:spLocks noChangeArrowheads="1"/>
          </p:cNvSpPr>
          <p:nvPr/>
        </p:nvSpPr>
        <p:spPr bwMode="auto">
          <a:xfrm>
            <a:off x="457200" y="1295400"/>
            <a:ext cx="8229600" cy="5335588"/>
          </a:xfrm>
          <a:prstGeom prst="rect">
            <a:avLst/>
          </a:prstGeom>
          <a:noFill/>
          <a:ln w="9525">
            <a:noFill/>
            <a:round/>
            <a:headEnd/>
            <a:tailEnd/>
          </a:ln>
        </p:spPr>
        <p:txBody>
          <a:bodyPr lIns="90000" tIns="46800" rIns="90000" bIns="4680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The is the standard way to style up a class</a:t>
            </a:r>
          </a:p>
          <a:p>
            <a:pPr marL="330200" indent="-317500">
              <a:lnSpc>
                <a:spcPct val="104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i="1">
                <a:solidFill>
                  <a:srgbClr val="FFFFFF"/>
                </a:solidFill>
                <a:latin typeface="Calibri" pitchFamily="34" charset="0"/>
              </a:rPr>
              <a:t>   .class</a:t>
            </a:r>
            <a:r>
              <a:rPr lang="en-US" sz="2800">
                <a:solidFill>
                  <a:srgbClr val="FFFFFF"/>
                </a:solidFill>
                <a:latin typeface="Calibri" pitchFamily="34" charset="0"/>
              </a:rPr>
              <a:t>  { </a:t>
            </a:r>
            <a:r>
              <a:rPr lang="en-US" sz="2800" i="1">
                <a:solidFill>
                  <a:srgbClr val="FFFFFF"/>
                </a:solidFill>
                <a:latin typeface="Calibri" pitchFamily="34" charset="0"/>
              </a:rPr>
              <a:t>property1</a:t>
            </a:r>
            <a:r>
              <a:rPr lang="en-US" sz="2800">
                <a:solidFill>
                  <a:srgbClr val="FFFFFF"/>
                </a:solidFill>
                <a:latin typeface="Calibri" pitchFamily="34" charset="0"/>
              </a:rPr>
              <a:t>: </a:t>
            </a:r>
            <a:r>
              <a:rPr lang="en-US" sz="2800" i="1">
                <a:solidFill>
                  <a:srgbClr val="FFFFFF"/>
                </a:solidFill>
                <a:latin typeface="Calibri" pitchFamily="34" charset="0"/>
              </a:rPr>
              <a:t>value1</a:t>
            </a:r>
            <a:r>
              <a:rPr lang="en-US" sz="2800">
                <a:solidFill>
                  <a:srgbClr val="FFFFFF"/>
                </a:solidFill>
                <a:latin typeface="Calibri" pitchFamily="34" charset="0"/>
              </a:rPr>
              <a:t>; </a:t>
            </a:r>
            <a:r>
              <a:rPr lang="en-US" sz="2800" i="1">
                <a:solidFill>
                  <a:srgbClr val="FFFFFF"/>
                </a:solidFill>
                <a:latin typeface="Calibri" pitchFamily="34" charset="0"/>
              </a:rPr>
              <a:t>property2</a:t>
            </a:r>
            <a:r>
              <a:rPr lang="en-US" sz="2800">
                <a:solidFill>
                  <a:srgbClr val="FFFFFF"/>
                </a:solidFill>
                <a:latin typeface="Calibri" pitchFamily="34" charset="0"/>
              </a:rPr>
              <a:t>: </a:t>
            </a:r>
            <a:r>
              <a:rPr lang="en-US" sz="2800" i="1">
                <a:solidFill>
                  <a:srgbClr val="FFFFFF"/>
                </a:solidFill>
                <a:latin typeface="Calibri" pitchFamily="34" charset="0"/>
              </a:rPr>
              <a:t>value2 …</a:t>
            </a:r>
            <a:r>
              <a:rPr lang="en-US" sz="2800">
                <a:solidFill>
                  <a:srgbClr val="FFFFFF"/>
                </a:solidFill>
                <a:latin typeface="Calibri" pitchFamily="34" charset="0"/>
              </a:rPr>
              <a:t>}</a:t>
            </a:r>
          </a:p>
          <a:p>
            <a:pPr marL="330200" indent="-317500">
              <a:lnSpc>
                <a:spcPct val="104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    will give all the properties and values to any element in the class </a:t>
            </a:r>
            <a:r>
              <a:rPr lang="en-US" sz="2800" i="1">
                <a:solidFill>
                  <a:srgbClr val="FFFFFF"/>
                </a:solidFill>
                <a:latin typeface="Calibri" pitchFamily="34" charset="0"/>
              </a:rPr>
              <a:t>class.</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Recall  that in HTML, you can say</a:t>
            </a:r>
          </a:p>
          <a:p>
            <a:pPr marL="330200" indent="-317500">
              <a:lnSpc>
                <a:spcPct val="104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   &lt;</a:t>
            </a:r>
            <a:r>
              <a:rPr lang="en-US" sz="2800" i="1">
                <a:solidFill>
                  <a:srgbClr val="FFFFFF"/>
                </a:solidFill>
                <a:latin typeface="Calibri" pitchFamily="34" charset="0"/>
              </a:rPr>
              <a:t>element </a:t>
            </a:r>
            <a:r>
              <a:rPr lang="en-US" sz="2800">
                <a:solidFill>
                  <a:srgbClr val="FFFFFF"/>
                </a:solidFill>
                <a:latin typeface="Calibri" pitchFamily="34" charset="0"/>
              </a:rPr>
              <a:t>class="</a:t>
            </a:r>
            <a:r>
              <a:rPr lang="en-US" sz="2800" i="1">
                <a:solidFill>
                  <a:srgbClr val="FFFFFF"/>
                </a:solidFill>
                <a:latin typeface="Calibri" pitchFamily="34" charset="0"/>
              </a:rPr>
              <a:t>class</a:t>
            </a:r>
            <a:r>
              <a:rPr lang="en-US" sz="2800">
                <a:solidFill>
                  <a:srgbClr val="FFFFFF"/>
                </a:solidFill>
                <a:latin typeface="Calibri" pitchFamily="34" charset="0"/>
              </a:rPr>
              <a:t>"&gt;   ...   &lt;/</a:t>
            </a:r>
            <a:r>
              <a:rPr lang="en-US" sz="2800" i="1">
                <a:solidFill>
                  <a:srgbClr val="FFFFFF"/>
                </a:solidFill>
                <a:latin typeface="Calibri" pitchFamily="34" charset="0"/>
              </a:rPr>
              <a:t>element&gt;</a:t>
            </a:r>
          </a:p>
          <a:p>
            <a:pPr marL="330200" indent="-317500">
              <a:lnSpc>
                <a:spcPct val="104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   to place the element </a:t>
            </a:r>
            <a:r>
              <a:rPr lang="en-US" sz="2800" i="1">
                <a:solidFill>
                  <a:srgbClr val="FFFFFF"/>
                </a:solidFill>
                <a:latin typeface="Calibri" pitchFamily="34" charset="0"/>
              </a:rPr>
              <a:t>element </a:t>
            </a:r>
            <a:r>
              <a:rPr lang="en-US" sz="2800">
                <a:solidFill>
                  <a:srgbClr val="FFFFFF"/>
                </a:solidFill>
                <a:latin typeface="Calibri" pitchFamily="34" charset="0"/>
              </a:rPr>
              <a:t>into the class </a:t>
            </a:r>
            <a:r>
              <a:rPr lang="en-US" sz="2800" i="1">
                <a:solidFill>
                  <a:srgbClr val="FFFFFF"/>
                </a:solidFill>
                <a:latin typeface="Calibri" pitchFamily="34" charset="0"/>
              </a:rPr>
              <a:t>class. </a:t>
            </a:r>
            <a:r>
              <a:rPr lang="en-US" sz="2800">
                <a:solidFill>
                  <a:srgbClr val="FFFFFF"/>
                </a:solidFill>
                <a:latin typeface="Calibri" pitchFamily="34" charset="0"/>
              </a:rPr>
              <a:t>Note that you can place an element into several classes. Use blanks to separate the different class names.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49" name="Text Box 1"/>
          <p:cNvSpPr txBox="1">
            <a:spLocks noChangeArrowheads="1"/>
          </p:cNvSpPr>
          <p:nvPr/>
        </p:nvSpPr>
        <p:spPr bwMode="auto">
          <a:xfrm>
            <a:off x="457200" y="274638"/>
            <a:ext cx="8220075" cy="1133475"/>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basic cascade rule II</a:t>
            </a:r>
          </a:p>
        </p:txBody>
      </p:sp>
      <p:sp>
        <p:nvSpPr>
          <p:cNvPr id="437250" name="Text Box 2"/>
          <p:cNvSpPr txBox="1">
            <a:spLocks noChangeArrowheads="1"/>
          </p:cNvSpPr>
          <p:nvPr/>
        </p:nvSpPr>
        <p:spPr bwMode="auto">
          <a:xfrm>
            <a:off x="457200" y="1600200"/>
            <a:ext cx="8220075" cy="4516438"/>
          </a:xfrm>
          <a:prstGeom prst="rect">
            <a:avLst/>
          </a:prstGeom>
          <a:noFill/>
          <a:ln w="9525">
            <a:noFill/>
            <a:round/>
            <a:headEnd/>
            <a:tailEnd/>
          </a:ln>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When we are having different selectors the following is the priority order</a:t>
            </a:r>
          </a:p>
          <a:p>
            <a:pPr marL="731838" lvl="1" indent="-274638">
              <a:lnSpc>
                <a:spcPct val="110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element name selector</a:t>
            </a:r>
          </a:p>
          <a:p>
            <a:pPr marL="731838" lvl="1" indent="-274638">
              <a:lnSpc>
                <a:spcPct val="110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class selector</a:t>
            </a:r>
          </a:p>
          <a:p>
            <a:pPr marL="731838" lvl="1" indent="-274638">
              <a:lnSpc>
                <a:spcPct val="110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id selector</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Meaning if there is a conflict between the selectors, the later will win.</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In a complicated selector, id counts * 100, class counts * 10, and names count * 1.</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7"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validating CSS</a:t>
            </a:r>
          </a:p>
        </p:txBody>
      </p:sp>
      <p:sp>
        <p:nvSpPr>
          <p:cNvPr id="439298" name="Text Box 2"/>
          <p:cNvSpPr txBox="1">
            <a:spLocks noChangeArrowheads="1"/>
          </p:cNvSpPr>
          <p:nvPr/>
        </p:nvSpPr>
        <p:spPr bwMode="auto">
          <a:xfrm>
            <a:off x="457200" y="1600200"/>
            <a:ext cx="8229600" cy="4525963"/>
          </a:xfrm>
          <a:prstGeom prst="rect">
            <a:avLst/>
          </a:prstGeom>
          <a:noFill/>
          <a:ln w="9525">
            <a:noFill/>
            <a:round/>
            <a:headEnd/>
            <a:tailEnd/>
          </a:ln>
        </p:spPr>
        <p:txBody>
          <a:bodyPr lIns="90000" tIns="46800" rIns="90000" bIns="46800"/>
          <a:lstStyle/>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a:solidFill>
                  <a:srgbClr val="FFFFFF"/>
                </a:solidFill>
                <a:latin typeface="Calibri" pitchFamily="34" charset="0"/>
              </a:rPr>
              <a:t>It is at http://jigsaw.w3.org/css-validator/</a:t>
            </a:r>
          </a:p>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a:solidFill>
                  <a:srgbClr val="FFFFFF"/>
                </a:solidFill>
                <a:latin typeface="Calibri" pitchFamily="34" charset="0"/>
              </a:rPr>
              <a:t>Check your style sheet there when you wonder why the damn thing does not work.</a:t>
            </a:r>
          </a:p>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a:solidFill>
                  <a:srgbClr val="FFFFFF"/>
                </a:solidFill>
                <a:latin typeface="Calibri" pitchFamily="34" charset="0"/>
              </a:rPr>
              <a:t>Note that checking the style sheet will not be part of the assessment of the web site.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ext Box 1"/>
          <p:cNvSpPr txBox="1">
            <a:spLocks noChangeArrowheads="1"/>
          </p:cNvSpPr>
          <p:nvPr/>
        </p:nvSpPr>
        <p:spPr bwMode="auto">
          <a:xfrm>
            <a:off x="457200" y="0"/>
            <a:ext cx="8229600" cy="1143000"/>
          </a:xfrm>
          <a:prstGeom prst="rect">
            <a:avLst/>
          </a:prstGeom>
          <a:noFill/>
          <a:ln w="9525">
            <a:noFill/>
            <a:round/>
            <a:headEnd/>
            <a:tailEnd/>
          </a:ln>
        </p:spPr>
        <p:txBody>
          <a:bodyPr lIns="90000" tIns="46800" rIns="90000" bIns="4680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latin typeface="Calibri" pitchFamily="34" charset="0"/>
              </a:rPr>
              <a:t>SGML</a:t>
            </a:r>
          </a:p>
        </p:txBody>
      </p:sp>
      <p:sp>
        <p:nvSpPr>
          <p:cNvPr id="56322" name="Text Box 2"/>
          <p:cNvSpPr txBox="1">
            <a:spLocks noChangeArrowheads="1"/>
          </p:cNvSpPr>
          <p:nvPr/>
        </p:nvSpPr>
        <p:spPr bwMode="auto">
          <a:xfrm>
            <a:off x="304800" y="1066800"/>
            <a:ext cx="8534400" cy="5094288"/>
          </a:xfrm>
          <a:prstGeom prst="rect">
            <a:avLst/>
          </a:prstGeom>
          <a:noFill/>
          <a:ln w="9525">
            <a:noFill/>
            <a:round/>
            <a:headEnd/>
            <a:tailEnd/>
          </a:ln>
        </p:spPr>
        <p:txBody>
          <a:bodyPr lIns="90000" tIns="46800" rIns="90000" bIns="46800"/>
          <a:lstStyle/>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3200">
                <a:solidFill>
                  <a:srgbClr val="FFFFFF"/>
                </a:solidFill>
                <a:latin typeface="Calibri" pitchFamily="34" charset="0"/>
              </a:rPr>
              <a:t>Standard Generalized Markup Language</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3200">
                <a:solidFill>
                  <a:srgbClr val="FFFFFF"/>
                </a:solidFill>
                <a:latin typeface="Calibri" pitchFamily="34" charset="0"/>
              </a:rPr>
              <a:t>Developed for the publishing industry by a group of consultants around Charles F. Goldfarb, see http://www.sgmlsource.com/</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3200">
                <a:solidFill>
                  <a:srgbClr val="FFFFFF"/>
                </a:solidFill>
                <a:latin typeface="Calibri" pitchFamily="34" charset="0"/>
              </a:rPr>
              <a:t>It essentially goes back to the early 1980s.</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3200">
                <a:solidFill>
                  <a:srgbClr val="FFFFFF"/>
                </a:solidFill>
                <a:latin typeface="Calibri" pitchFamily="34" charset="0"/>
              </a:rPr>
              <a:t>It is so complicated that no piece of software has been written that implements it in full.</a:t>
            </a:r>
          </a:p>
          <a:p>
            <a:pPr marL="328613" indent="-317500">
              <a:spcBef>
                <a:spcPts val="700"/>
              </a:spcBef>
              <a:buClr>
                <a:srgbClr val="FFFFFF"/>
              </a:buCl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3200">
                <a:solidFill>
                  <a:srgbClr val="FFFFFF"/>
                </a:solidFill>
                <a:latin typeface="Calibri" pitchFamily="34" charset="0"/>
              </a:rPr>
              <a:t> </a:t>
            </a:r>
          </a:p>
          <a:p>
            <a:pPr marL="328613" indent="-317500">
              <a:spcBef>
                <a:spcPts val="700"/>
              </a:spcBef>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endParaRPr lang="en-GB">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5"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property values: colors</a:t>
            </a:r>
          </a:p>
        </p:txBody>
      </p:sp>
      <p:sp>
        <p:nvSpPr>
          <p:cNvPr id="441346" name="Text Box 2"/>
          <p:cNvSpPr txBox="1">
            <a:spLocks noChangeArrowheads="1"/>
          </p:cNvSpPr>
          <p:nvPr/>
        </p:nvSpPr>
        <p:spPr bwMode="auto">
          <a:xfrm>
            <a:off x="457200" y="1295400"/>
            <a:ext cx="8229600" cy="5183188"/>
          </a:xfrm>
          <a:prstGeom prst="rect">
            <a:avLst/>
          </a:prstGeom>
          <a:noFill/>
          <a:ln w="9525">
            <a:noFill/>
            <a:round/>
            <a:headEnd/>
            <a:tailEnd/>
          </a:ln>
        </p:spPr>
        <p:txBody>
          <a:bodyPr lIns="90000" tIns="46800" rIns="90000" bIns="46800"/>
          <a:lstStyle/>
          <a:p>
            <a:pPr marL="330200" indent="-317500">
              <a:lnSpc>
                <a:spcPct val="9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They follow the RGB color model. </a:t>
            </a:r>
          </a:p>
          <a:p>
            <a:pPr marL="330200" indent="-317500">
              <a:lnSpc>
                <a:spcPct val="9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Expressed as three hex numbers 00 to FF.</a:t>
            </a:r>
          </a:p>
          <a:p>
            <a:pPr marL="330200" indent="-317500">
              <a:lnSpc>
                <a:spcPct val="9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A pound sign is written first, then follow the hex numbers. </a:t>
            </a:r>
          </a:p>
          <a:p>
            <a:pPr marL="330200" indent="-317500">
              <a:lnSpc>
                <a:spcPct val="9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Example:      a {background-color: #270F10}</a:t>
            </a:r>
          </a:p>
          <a:p>
            <a:pPr marL="330200" indent="-317500">
              <a:lnSpc>
                <a:spcPct val="9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There are color charts on the Web, for example at http://www.webmonkey.com/reference/color_codes/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3" name="Text Box 1"/>
          <p:cNvSpPr txBox="1">
            <a:spLocks noChangeArrowheads="1"/>
          </p:cNvSpPr>
          <p:nvPr/>
        </p:nvSpPr>
        <p:spPr bwMode="auto">
          <a:xfrm>
            <a:off x="457200" y="588963"/>
            <a:ext cx="8228013" cy="512762"/>
          </a:xfrm>
          <a:prstGeom prst="rect">
            <a:avLst/>
          </a:prstGeom>
          <a:noFill/>
          <a:ln w="9525">
            <a:noFill/>
            <a:round/>
            <a:headEnd/>
            <a:tailEnd/>
          </a:ln>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property values: color names</a:t>
            </a:r>
          </a:p>
        </p:txBody>
      </p:sp>
      <p:sp>
        <p:nvSpPr>
          <p:cNvPr id="443394" name="Text Box 2"/>
          <p:cNvSpPr txBox="1">
            <a:spLocks noChangeArrowheads="1"/>
          </p:cNvSpPr>
          <p:nvPr/>
        </p:nvSpPr>
        <p:spPr bwMode="auto">
          <a:xfrm>
            <a:off x="457200" y="1600200"/>
            <a:ext cx="8228013" cy="4525963"/>
          </a:xfrm>
          <a:prstGeom prst="rect">
            <a:avLst/>
          </a:prstGeom>
          <a:noFill/>
          <a:ln w="9525">
            <a:noFill/>
            <a:round/>
            <a:headEnd/>
            <a:tailEnd/>
          </a:ln>
        </p:spPr>
        <p:txBody>
          <a:bodyPr lIns="0" tIns="0" rIns="0" bIns="0"/>
          <a:lstStyle/>
          <a:p>
            <a:pPr marL="330200" indent="-317500">
              <a:lnSpc>
                <a:spcPct val="9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The following standard color names are defined</a:t>
            </a:r>
          </a:p>
          <a:p>
            <a:pPr marL="733425" lvl="1" indent="-276225">
              <a:lnSpc>
                <a:spcPct val="90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a:solidFill>
                  <a:srgbClr val="FFFFFF"/>
                </a:solidFill>
                <a:latin typeface="Calibri" pitchFamily="34" charset="0"/>
              </a:rPr>
              <a:t>Black 	= #000000		Green  = #00FF00 </a:t>
            </a:r>
          </a:p>
          <a:p>
            <a:pPr marL="733425" lvl="1" indent="-276225">
              <a:lnSpc>
                <a:spcPct val="90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a:solidFill>
                  <a:srgbClr val="FFFFFF"/>
                </a:solidFill>
                <a:latin typeface="Calibri" pitchFamily="34" charset="0"/>
              </a:rPr>
              <a:t>Silver 	= #C0C0C0 	Lime    = #008000</a:t>
            </a:r>
          </a:p>
          <a:p>
            <a:pPr marL="733425" lvl="1" indent="-276225">
              <a:lnSpc>
                <a:spcPct val="90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a:solidFill>
                  <a:srgbClr val="FFFFFF"/>
                </a:solidFill>
                <a:latin typeface="Calibri" pitchFamily="34" charset="0"/>
              </a:rPr>
              <a:t>Gray	       = #808080 	Olive   = #808000</a:t>
            </a:r>
          </a:p>
          <a:p>
            <a:pPr marL="733425" lvl="1" indent="-276225">
              <a:lnSpc>
                <a:spcPct val="90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a:solidFill>
                  <a:srgbClr val="FFFFFF"/>
                </a:solidFill>
                <a:latin typeface="Calibri" pitchFamily="34" charset="0"/>
              </a:rPr>
              <a:t>White     = #FFFFFF 		Yellow	= #FFFF00</a:t>
            </a:r>
          </a:p>
          <a:p>
            <a:pPr marL="733425" lvl="1" indent="-276225">
              <a:lnSpc>
                <a:spcPct val="90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a:solidFill>
                  <a:srgbClr val="FFFFFF"/>
                </a:solidFill>
                <a:latin typeface="Calibri" pitchFamily="34" charset="0"/>
              </a:rPr>
              <a:t>Maroon	= #800000 		Navy  	= #000080</a:t>
            </a:r>
          </a:p>
          <a:p>
            <a:pPr marL="733425" lvl="1" indent="-276225">
              <a:lnSpc>
                <a:spcPct val="90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a:solidFill>
                  <a:srgbClr val="FFFFFF"/>
                </a:solidFill>
                <a:latin typeface="Calibri" pitchFamily="34" charset="0"/>
              </a:rPr>
              <a:t>Red		= #FF0000		Blue	= #0000FF </a:t>
            </a:r>
          </a:p>
          <a:p>
            <a:pPr marL="733425" lvl="1" indent="-276225">
              <a:lnSpc>
                <a:spcPct val="90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a:solidFill>
                  <a:srgbClr val="FFFFFF"/>
                </a:solidFill>
                <a:latin typeface="Calibri" pitchFamily="34" charset="0"/>
              </a:rPr>
              <a:t>Purple	= #800080		Teal	= #008080</a:t>
            </a:r>
          </a:p>
          <a:p>
            <a:pPr marL="733425" lvl="1" indent="-276225">
              <a:lnSpc>
                <a:spcPct val="90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a:solidFill>
                  <a:srgbClr val="FFFFFF"/>
                </a:solidFill>
                <a:latin typeface="Calibri" pitchFamily="34" charset="0"/>
              </a:rPr>
              <a:t>Fuchsia	= #FF00FF	 	Aqua	= #00FFFF</a:t>
            </a:r>
          </a:p>
          <a:p>
            <a:pPr marL="330200" indent="-317500">
              <a:lnSpc>
                <a:spcPct val="9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 Other names may be supported by individual browsers.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1" name="Text Box 1"/>
          <p:cNvSpPr txBox="1">
            <a:spLocks noChangeArrowheads="1"/>
          </p:cNvSpPr>
          <p:nvPr/>
        </p:nvSpPr>
        <p:spPr bwMode="auto">
          <a:xfrm>
            <a:off x="457200" y="274638"/>
            <a:ext cx="8224838" cy="1138237"/>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property values: numbers</a:t>
            </a:r>
          </a:p>
        </p:txBody>
      </p:sp>
      <p:sp>
        <p:nvSpPr>
          <p:cNvPr id="445442" name="Text Box 2"/>
          <p:cNvSpPr txBox="1">
            <a:spLocks noChangeArrowheads="1"/>
          </p:cNvSpPr>
          <p:nvPr/>
        </p:nvSpPr>
        <p:spPr bwMode="auto">
          <a:xfrm>
            <a:off x="457200" y="1600200"/>
            <a:ext cx="8224838" cy="4521200"/>
          </a:xfrm>
          <a:prstGeom prst="rect">
            <a:avLst/>
          </a:prstGeom>
          <a:noFill/>
          <a:ln w="9525">
            <a:noFill/>
            <a:round/>
            <a:headEnd/>
            <a:tailEnd/>
          </a:ln>
        </p:spPr>
        <p:txBody>
          <a:bodyPr lIns="0" tIns="0" rIns="0" bIns="0"/>
          <a:lstStyle/>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a:solidFill>
                  <a:srgbClr val="FFFFFF"/>
                </a:solidFill>
                <a:latin typeface="Calibri" pitchFamily="34" charset="0"/>
              </a:rPr>
              <a:t>Numbers like 1.2, -3 etc are often valid values.</a:t>
            </a:r>
          </a:p>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a:solidFill>
                  <a:srgbClr val="FFFFFF"/>
                </a:solidFill>
                <a:latin typeface="Calibri" pitchFamily="34" charset="0"/>
              </a:rPr>
              <a:t>Percentages are numbers followed by the % sign. Most of the time percentages mean take a percent of the value of something else. What that else is depends on the property.</a:t>
            </a:r>
          </a:p>
          <a:p>
            <a:pPr marL="330200" indent="-317500">
              <a:lnSpc>
                <a:spcPct val="110000"/>
              </a:lnSpc>
              <a:spcBef>
                <a:spcPts val="5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32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89" name="Text Box 1"/>
          <p:cNvSpPr txBox="1">
            <a:spLocks noChangeArrowheads="1"/>
          </p:cNvSpPr>
          <p:nvPr/>
        </p:nvSpPr>
        <p:spPr bwMode="auto">
          <a:xfrm>
            <a:off x="381000" y="228600"/>
            <a:ext cx="8229600" cy="763588"/>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property values: lengths </a:t>
            </a:r>
          </a:p>
        </p:txBody>
      </p:sp>
      <p:sp>
        <p:nvSpPr>
          <p:cNvPr id="447490" name="Text Box 2"/>
          <p:cNvSpPr txBox="1">
            <a:spLocks noChangeArrowheads="1"/>
          </p:cNvSpPr>
          <p:nvPr/>
        </p:nvSpPr>
        <p:spPr bwMode="auto">
          <a:xfrm>
            <a:off x="457200" y="990600"/>
            <a:ext cx="8382000" cy="4806950"/>
          </a:xfrm>
          <a:prstGeom prst="rect">
            <a:avLst/>
          </a:prstGeom>
          <a:noFill/>
          <a:ln w="9525">
            <a:noFill/>
            <a:round/>
            <a:headEnd/>
            <a:tailEnd/>
          </a:ln>
        </p:spPr>
        <p:txBody>
          <a:bodyPr lIns="90000" tIns="46800" rIns="90000" bIns="46800"/>
          <a:lstStyle/>
          <a:p>
            <a:pPr marL="330200" indent="-317500">
              <a:lnSpc>
                <a:spcPct val="110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a:solidFill>
                  <a:srgbClr val="FFFFFF"/>
                </a:solidFill>
                <a:latin typeface="Calibri" pitchFamily="34" charset="0"/>
              </a:rPr>
              <a:t> </a:t>
            </a:r>
            <a:r>
              <a:rPr lang="en-US" sz="2800">
                <a:solidFill>
                  <a:srgbClr val="FFFFFF"/>
                </a:solidFill>
                <a:latin typeface="Calibri" pitchFamily="34" charset="0"/>
              </a:rPr>
              <a:t>relatively</a:t>
            </a:r>
          </a:p>
          <a:p>
            <a:pPr marL="733425" lvl="1" indent="-276225">
              <a:lnSpc>
                <a:spcPct val="110000"/>
              </a:lnSpc>
              <a:spcBef>
                <a:spcPts val="5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a:solidFill>
                  <a:srgbClr val="FFFFFF"/>
                </a:solidFill>
                <a:latin typeface="Calibri" pitchFamily="34" charset="0"/>
              </a:rPr>
              <a:t>em:   the {font-size} of the relevant font </a:t>
            </a:r>
          </a:p>
          <a:p>
            <a:pPr marL="733425" lvl="1" indent="-276225">
              <a:lnSpc>
                <a:spcPct val="110000"/>
              </a:lnSpc>
              <a:spcBef>
                <a:spcPts val="5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a:solidFill>
                  <a:srgbClr val="FFFFFF"/>
                </a:solidFill>
                <a:latin typeface="Calibri" pitchFamily="34" charset="0"/>
              </a:rPr>
              <a:t>ex:	the {x-height} of the relevant font, often 1/2 em</a:t>
            </a:r>
          </a:p>
          <a:p>
            <a:pPr marL="733425" lvl="1" indent="-276225">
              <a:lnSpc>
                <a:spcPct val="110000"/>
              </a:lnSpc>
              <a:spcBef>
                <a:spcPts val="5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a:solidFill>
                  <a:srgbClr val="FFFFFF"/>
                </a:solidFill>
                <a:latin typeface="Calibri" pitchFamily="34" charset="0"/>
              </a:rPr>
              <a:t>px: 	pixels, relative to the viewing device</a:t>
            </a:r>
          </a:p>
          <a:p>
            <a:pPr marL="330200" indent="-317500">
              <a:lnSpc>
                <a:spcPct val="110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absolutely</a:t>
            </a:r>
          </a:p>
          <a:p>
            <a:pPr marL="733425" lvl="1" indent="-276225">
              <a:lnSpc>
                <a:spcPct val="110000"/>
              </a:lnSpc>
              <a:spcBef>
                <a:spcPts val="5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a:solidFill>
                  <a:srgbClr val="FFFFFF"/>
                </a:solidFill>
                <a:latin typeface="Calibri" pitchFamily="34" charset="0"/>
              </a:rPr>
              <a:t>in: 	inches, one inch is equal to 2.54 centimeters. </a:t>
            </a:r>
          </a:p>
          <a:p>
            <a:pPr marL="733425" lvl="1" indent="-276225">
              <a:lnSpc>
                <a:spcPct val="110000"/>
              </a:lnSpc>
              <a:spcBef>
                <a:spcPts val="5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a:solidFill>
                  <a:srgbClr val="FFFFFF"/>
                </a:solidFill>
                <a:latin typeface="Calibri" pitchFamily="34" charset="0"/>
              </a:rPr>
              <a:t>cm: 	centimeters </a:t>
            </a:r>
          </a:p>
          <a:p>
            <a:pPr marL="733425" lvl="1" indent="-276225">
              <a:lnSpc>
                <a:spcPct val="110000"/>
              </a:lnSpc>
              <a:spcBef>
                <a:spcPts val="5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a:solidFill>
                  <a:srgbClr val="FFFFFF"/>
                </a:solidFill>
                <a:latin typeface="Calibri" pitchFamily="34" charset="0"/>
              </a:rPr>
              <a:t>mm: millimeters </a:t>
            </a:r>
          </a:p>
          <a:p>
            <a:pPr marL="733425" lvl="1" indent="-276225">
              <a:lnSpc>
                <a:spcPct val="110000"/>
              </a:lnSpc>
              <a:spcBef>
                <a:spcPts val="5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a:solidFill>
                  <a:srgbClr val="FFFFFF"/>
                </a:solidFill>
                <a:latin typeface="Calibri" pitchFamily="34" charset="0"/>
              </a:rPr>
              <a:t>pt: 	points, one point is equal to 1/72th of an inch</a:t>
            </a:r>
          </a:p>
          <a:p>
            <a:pPr marL="733425" lvl="1" indent="-276225">
              <a:lnSpc>
                <a:spcPct val="110000"/>
              </a:lnSpc>
              <a:spcBef>
                <a:spcPts val="5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a:solidFill>
                  <a:srgbClr val="FFFFFF"/>
                </a:solidFill>
                <a:latin typeface="Calibri" pitchFamily="34" charset="0"/>
              </a:rPr>
              <a:t>pc: 	picas, one pica is equal to 12 points</a:t>
            </a:r>
          </a:p>
          <a:p>
            <a:pPr marL="330200" indent="-317500">
              <a:lnSpc>
                <a:spcPct val="110000"/>
              </a:lnSpc>
              <a:spcBef>
                <a:spcPts val="5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2800">
              <a:solidFill>
                <a:srgbClr val="FFFFFF"/>
              </a:solidFill>
              <a:latin typeface="Calibri" pitchFamily="34" charset="0"/>
            </a:endParaRPr>
          </a:p>
          <a:p>
            <a:pPr marL="330200" indent="-317500">
              <a:lnSpc>
                <a:spcPct val="110000"/>
              </a:lnSpc>
              <a:spcBef>
                <a:spcPts val="5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28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7" name="Text Box 1"/>
          <p:cNvSpPr txBox="1">
            <a:spLocks noChangeArrowheads="1"/>
          </p:cNvSpPr>
          <p:nvPr/>
        </p:nvSpPr>
        <p:spPr bwMode="auto">
          <a:xfrm>
            <a:off x="457200" y="274638"/>
            <a:ext cx="8224838" cy="1138237"/>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property values: keywords</a:t>
            </a:r>
          </a:p>
        </p:txBody>
      </p:sp>
      <p:sp>
        <p:nvSpPr>
          <p:cNvPr id="449538" name="Text Box 2"/>
          <p:cNvSpPr txBox="1">
            <a:spLocks noChangeArrowheads="1"/>
          </p:cNvSpPr>
          <p:nvPr/>
        </p:nvSpPr>
        <p:spPr bwMode="auto">
          <a:xfrm>
            <a:off x="457200" y="1600200"/>
            <a:ext cx="8224838" cy="4521200"/>
          </a:xfrm>
          <a:prstGeom prst="rect">
            <a:avLst/>
          </a:prstGeom>
          <a:noFill/>
          <a:ln w="9525">
            <a:noFill/>
            <a:round/>
            <a:headEnd/>
            <a:tailEnd/>
          </a:ln>
        </p:spPr>
        <p:txBody>
          <a:bodyPr lIns="0" tIns="0" rIns="0" bIns="0"/>
          <a:lstStyle/>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Keywords are just written as words. Sometimes several keyword can be given, then they are usually separated by a comma.</a:t>
            </a:r>
          </a:p>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Most property accept some keyword values, I will just list them here.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5" name="Text Box 1"/>
          <p:cNvSpPr txBox="1">
            <a:spLocks noChangeArrowheads="1"/>
          </p:cNvSpPr>
          <p:nvPr/>
        </p:nvSpPr>
        <p:spPr bwMode="auto">
          <a:xfrm>
            <a:off x="457200" y="274638"/>
            <a:ext cx="8220075" cy="1133475"/>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property values: uri values</a:t>
            </a:r>
          </a:p>
        </p:txBody>
      </p:sp>
      <p:sp>
        <p:nvSpPr>
          <p:cNvPr id="451586" name="Text Box 2"/>
          <p:cNvSpPr txBox="1">
            <a:spLocks noChangeArrowheads="1"/>
          </p:cNvSpPr>
          <p:nvPr/>
        </p:nvSpPr>
        <p:spPr bwMode="auto">
          <a:xfrm>
            <a:off x="457200" y="1600200"/>
            <a:ext cx="8220075" cy="4516438"/>
          </a:xfrm>
          <a:prstGeom prst="rect">
            <a:avLst/>
          </a:prstGeom>
          <a:noFill/>
          <a:ln w="9525">
            <a:noFill/>
            <a:round/>
            <a:headEnd/>
            <a:tailEnd/>
          </a:ln>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URI values give a  URI.</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A URI value is written in a styles sheet as </a:t>
            </a:r>
          </a:p>
          <a:p>
            <a:pPr marL="328613" indent="-317500">
              <a:lnSpc>
                <a:spcPct val="110000"/>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    'url( </a:t>
            </a:r>
            <a:r>
              <a:rPr lang="en-US" sz="2800" i="1">
                <a:solidFill>
                  <a:srgbClr val="FFFFFF"/>
                </a:solidFill>
                <a:latin typeface="Calibri" pitchFamily="34" charset="0"/>
              </a:rPr>
              <a:t>uri </a:t>
            </a:r>
            <a:r>
              <a:rPr lang="en-US" sz="2800">
                <a:solidFill>
                  <a:srgbClr val="FFFFFF"/>
                </a:solidFill>
                <a:latin typeface="Calibri" pitchFamily="34" charset="0"/>
              </a:rPr>
              <a:t>)' where </a:t>
            </a:r>
            <a:r>
              <a:rPr lang="en-US" sz="2800" i="1">
                <a:solidFill>
                  <a:srgbClr val="FFFFFF"/>
                </a:solidFill>
                <a:latin typeface="Calibri" pitchFamily="34" charset="0"/>
              </a:rPr>
              <a:t>uri </a:t>
            </a:r>
            <a:r>
              <a:rPr lang="en-US" sz="2800">
                <a:solidFill>
                  <a:srgbClr val="FFFFFF"/>
                </a:solidFill>
                <a:latin typeface="Calibri" pitchFamily="34" charset="0"/>
              </a:rPr>
              <a:t>is a URI.</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You can surround your URI with option single or double quotes as well as with whitespace. </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Note that you have to use url(…) and not uri(…).</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3" name="Text Box 1"/>
          <p:cNvSpPr txBox="1">
            <a:spLocks noChangeArrowheads="1"/>
          </p:cNvSpPr>
          <p:nvPr/>
        </p:nvSpPr>
        <p:spPr bwMode="auto">
          <a:xfrm>
            <a:off x="457200" y="274638"/>
            <a:ext cx="8224838" cy="1138237"/>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inheritance</a:t>
            </a:r>
          </a:p>
        </p:txBody>
      </p:sp>
      <p:sp>
        <p:nvSpPr>
          <p:cNvPr id="453634" name="Text Box 2"/>
          <p:cNvSpPr txBox="1">
            <a:spLocks noChangeArrowheads="1"/>
          </p:cNvSpPr>
          <p:nvPr/>
        </p:nvSpPr>
        <p:spPr bwMode="auto">
          <a:xfrm>
            <a:off x="457200" y="1295400"/>
            <a:ext cx="8226425" cy="5048250"/>
          </a:xfrm>
          <a:prstGeom prst="rect">
            <a:avLst/>
          </a:prstGeom>
          <a:noFill/>
          <a:ln w="9525">
            <a:noFill/>
            <a:round/>
            <a:headEnd/>
            <a:tailEnd/>
          </a:ln>
        </p:spPr>
        <p:txBody>
          <a:bodyPr lIns="0" tIns="0" rIns="0" bIns="0"/>
          <a:lstStyle/>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a:solidFill>
                  <a:srgbClr val="FFFFFF"/>
                </a:solidFill>
                <a:latin typeface="Calibri" pitchFamily="34" charset="0"/>
              </a:rPr>
              <a:t>Inheritance is a general principle of properties in CSS.</a:t>
            </a:r>
          </a:p>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a:solidFill>
                  <a:srgbClr val="FFFFFF"/>
                </a:solidFill>
                <a:latin typeface="Calibri" pitchFamily="34" charset="0"/>
              </a:rPr>
              <a:t>Some properties are said to “inherit”. This means that the property value set for an element transmits itself as a default value to the element’s children.</a:t>
            </a:r>
          </a:p>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a:solidFill>
                  <a:srgbClr val="FFFFFF"/>
                </a:solidFill>
                <a:latin typeface="Calibri" pitchFamily="34" charset="0"/>
              </a:rPr>
              <a:t>Remember properties attach only to elements!</a:t>
            </a:r>
          </a:p>
          <a:p>
            <a:pPr marL="330200" indent="-317500">
              <a:lnSpc>
                <a:spcPct val="110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32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1" name="Text Box 1"/>
          <p:cNvSpPr txBox="1">
            <a:spLocks noChangeArrowheads="1"/>
          </p:cNvSpPr>
          <p:nvPr/>
        </p:nvSpPr>
        <p:spPr bwMode="auto">
          <a:xfrm>
            <a:off x="457200" y="274638"/>
            <a:ext cx="8220075" cy="1133475"/>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property values: ‘inherit’</a:t>
            </a:r>
          </a:p>
        </p:txBody>
      </p:sp>
      <p:sp>
        <p:nvSpPr>
          <p:cNvPr id="455682" name="Text Box 2"/>
          <p:cNvSpPr txBox="1">
            <a:spLocks noChangeArrowheads="1"/>
          </p:cNvSpPr>
          <p:nvPr/>
        </p:nvSpPr>
        <p:spPr bwMode="auto">
          <a:xfrm>
            <a:off x="457200" y="1600200"/>
            <a:ext cx="8220075" cy="4516438"/>
          </a:xfrm>
          <a:prstGeom prst="rect">
            <a:avLst/>
          </a:prstGeom>
          <a:noFill/>
          <a:ln w="9525">
            <a:noFill/>
            <a:round/>
            <a:headEnd/>
            <a:tailEnd/>
          </a:ln>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The value ‘inherit’ instructs the style sheet to use the value set on the parent element.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29" name="Text Box 1"/>
          <p:cNvSpPr txBox="1">
            <a:spLocks noChangeArrowheads="1"/>
          </p:cNvSpPr>
          <p:nvPr/>
        </p:nvSpPr>
        <p:spPr bwMode="auto">
          <a:xfrm>
            <a:off x="457200" y="542925"/>
            <a:ext cx="8229600" cy="606425"/>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{color: }  </a:t>
            </a:r>
          </a:p>
        </p:txBody>
      </p:sp>
      <p:sp>
        <p:nvSpPr>
          <p:cNvPr id="457730" name="Text Box 2"/>
          <p:cNvSpPr txBox="1">
            <a:spLocks noChangeArrowheads="1"/>
          </p:cNvSpPr>
          <p:nvPr/>
        </p:nvSpPr>
        <p:spPr bwMode="auto">
          <a:xfrm>
            <a:off x="457200" y="1600200"/>
            <a:ext cx="8229600" cy="4537075"/>
          </a:xfrm>
          <a:prstGeom prst="rect">
            <a:avLst/>
          </a:prstGeom>
          <a:noFill/>
          <a:ln w="9525">
            <a:noFill/>
            <a:round/>
            <a:headEnd/>
            <a:tailEnd/>
          </a:ln>
        </p:spPr>
        <p:txBody>
          <a:bodyPr lIns="90000" tIns="46800" rIns="90000" bIns="4680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{color: } sets the foreground color of an element. It takes color values or ‘inherit’. </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The initial value is set by the browser. </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The property value is inherited. It means that the {color: } of an element is the {color: } of a parent element, unless you specify something else. </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Example</a:t>
            </a:r>
          </a:p>
          <a:p>
            <a:pPr marL="330200" indent="-317500">
              <a:lnSpc>
                <a:spcPct val="104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   body {color: #FAFAFA;}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7" name="Text Box 1"/>
          <p:cNvSpPr txBox="1">
            <a:spLocks noChangeArrowheads="1"/>
          </p:cNvSpPr>
          <p:nvPr/>
        </p:nvSpPr>
        <p:spPr bwMode="auto">
          <a:xfrm>
            <a:off x="457200" y="274638"/>
            <a:ext cx="8220075" cy="1133475"/>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{background-color: }</a:t>
            </a:r>
          </a:p>
        </p:txBody>
      </p:sp>
      <p:sp>
        <p:nvSpPr>
          <p:cNvPr id="459778" name="Text Box 2"/>
          <p:cNvSpPr txBox="1">
            <a:spLocks noChangeArrowheads="1"/>
          </p:cNvSpPr>
          <p:nvPr/>
        </p:nvSpPr>
        <p:spPr bwMode="auto">
          <a:xfrm>
            <a:off x="457200" y="1600200"/>
            <a:ext cx="8220075" cy="4516438"/>
          </a:xfrm>
          <a:prstGeom prst="rect">
            <a:avLst/>
          </a:prstGeom>
          <a:noFill/>
          <a:ln w="9525">
            <a:noFill/>
            <a:round/>
            <a:headEnd/>
            <a:tailEnd/>
          </a:ln>
        </p:spPr>
        <p:txBody>
          <a:bodyPr lIns="0" tIns="0" rIns="0" bIns="0"/>
          <a:lstStyle/>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{background-color: } sets the color of the background.</a:t>
            </a:r>
          </a:p>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The property takes color values, ‘inherit’ or ‘transparent’. </a:t>
            </a:r>
          </a:p>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‘transparent’ is the initial value.</a:t>
            </a:r>
          </a:p>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{background-color: } does *not* inherit.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ext Box 1"/>
          <p:cNvSpPr txBox="1">
            <a:spLocks noChangeArrowheads="1"/>
          </p:cNvSpPr>
          <p:nvPr/>
        </p:nvSpPr>
        <p:spPr bwMode="auto">
          <a:xfrm>
            <a:off x="457200" y="274638"/>
            <a:ext cx="8224838" cy="1138237"/>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Markup?</a:t>
            </a:r>
          </a:p>
        </p:txBody>
      </p:sp>
      <p:sp>
        <p:nvSpPr>
          <p:cNvPr id="58370" name="Text Box 2"/>
          <p:cNvSpPr txBox="1">
            <a:spLocks noChangeArrowheads="1"/>
          </p:cNvSpPr>
          <p:nvPr/>
        </p:nvSpPr>
        <p:spPr bwMode="auto">
          <a:xfrm>
            <a:off x="457200" y="1600200"/>
            <a:ext cx="8224838" cy="4724400"/>
          </a:xfrm>
          <a:prstGeom prst="rect">
            <a:avLst/>
          </a:prstGeom>
          <a:noFill/>
          <a:ln w="9525">
            <a:noFill/>
            <a:round/>
            <a:headEnd/>
            <a:tailEnd/>
          </a:ln>
        </p:spPr>
        <p:txBody>
          <a:bodyPr lIns="0" tIns="0" rIns="0" bIns="0"/>
          <a:lstStyle/>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3200">
                <a:solidFill>
                  <a:srgbClr val="FFFFFF"/>
                </a:solidFill>
                <a:latin typeface="Calibri" pitchFamily="34" charset="0"/>
              </a:rPr>
              <a:t>In theory, markup is everything in a document that is not content. </a:t>
            </a:r>
          </a:p>
          <a:p>
            <a:pPr marL="731838" lvl="1" indent="-274638">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400">
                <a:solidFill>
                  <a:srgbClr val="FFFFFF"/>
                </a:solidFill>
                <a:latin typeface="Calibri" pitchFamily="34" charset="0"/>
              </a:rPr>
              <a:t>what fonts there are</a:t>
            </a:r>
          </a:p>
          <a:p>
            <a:pPr marL="731838" lvl="1" indent="-274638">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400">
                <a:solidFill>
                  <a:srgbClr val="FFFFFF"/>
                </a:solidFill>
                <a:latin typeface="Calibri" pitchFamily="34" charset="0"/>
              </a:rPr>
              <a:t>what the layout is </a:t>
            </a:r>
          </a:p>
          <a:p>
            <a:pPr marL="731838" lvl="1" indent="-274638">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400">
                <a:solidFill>
                  <a:srgbClr val="FFFFFF"/>
                </a:solidFill>
                <a:latin typeface="Calibri" pitchFamily="34" charset="0"/>
              </a:rPr>
              <a:t>what graphics to use</a:t>
            </a:r>
            <a:endParaRPr lang="en-US" sz="3200">
              <a:solidFill>
                <a:srgbClr val="FFFFFF"/>
              </a:solidFill>
              <a:latin typeface="Calibri" pitchFamily="34" charset="0"/>
            </a:endParaRP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US" sz="3200">
                <a:solidFill>
                  <a:srgbClr val="FFFFFF"/>
                </a:solidFill>
                <a:latin typeface="Calibri" pitchFamily="34" charset="0"/>
              </a:rPr>
              <a:t>In practice SGML looks at the document in three layers</a:t>
            </a:r>
            <a:endParaRPr lang="ru-RU" sz="3200">
              <a:solidFill>
                <a:srgbClr val="FFFFFF"/>
              </a:solidFill>
              <a:latin typeface="Calibri" pitchFamily="34" charset="0"/>
            </a:endParaRPr>
          </a:p>
          <a:p>
            <a:pPr marL="731838" lvl="1" indent="-274638">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400">
                <a:solidFill>
                  <a:srgbClr val="FFFFFF"/>
                </a:solidFill>
                <a:latin typeface="Calibri" pitchFamily="34" charset="0"/>
              </a:rPr>
              <a:t>structure: types of information in document</a:t>
            </a:r>
          </a:p>
          <a:p>
            <a:pPr marL="731838" lvl="1" indent="-274638">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400">
                <a:solidFill>
                  <a:srgbClr val="FFFFFF"/>
                </a:solidFill>
                <a:latin typeface="Calibri" pitchFamily="34" charset="0"/>
              </a:rPr>
              <a:t>content: the information itself</a:t>
            </a:r>
          </a:p>
          <a:p>
            <a:pPr marL="731838" lvl="1" indent="-274638">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400">
                <a:solidFill>
                  <a:srgbClr val="FFFFFF"/>
                </a:solidFill>
                <a:latin typeface="Calibri" pitchFamily="34" charset="0"/>
              </a:rPr>
              <a:t>style: defines how to typeset the document</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endParaRPr lang="ru-RU" sz="3200">
              <a:solidFill>
                <a:srgbClr val="FFFFFF"/>
              </a:solidFill>
              <a:latin typeface="Calibri" pitchFamily="34" charset="0"/>
            </a:endParaRPr>
          </a:p>
          <a:p>
            <a:pPr marL="328613" indent="-317500">
              <a:spcBef>
                <a:spcPts val="700"/>
              </a:spcBef>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endParaRPr lang="ru-RU" sz="32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25" name="Text Box 1"/>
          <p:cNvSpPr txBox="1">
            <a:spLocks noChangeArrowheads="1"/>
          </p:cNvSpPr>
          <p:nvPr/>
        </p:nvSpPr>
        <p:spPr bwMode="auto">
          <a:xfrm>
            <a:off x="457200" y="274638"/>
            <a:ext cx="8220075" cy="1133475"/>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background and foreground</a:t>
            </a:r>
          </a:p>
        </p:txBody>
      </p:sp>
      <p:sp>
        <p:nvSpPr>
          <p:cNvPr id="461826" name="Text Box 2"/>
          <p:cNvSpPr txBox="1">
            <a:spLocks noChangeArrowheads="1"/>
          </p:cNvSpPr>
          <p:nvPr/>
        </p:nvSpPr>
        <p:spPr bwMode="auto">
          <a:xfrm>
            <a:off x="457200" y="1600200"/>
            <a:ext cx="8220075" cy="4516438"/>
          </a:xfrm>
          <a:prstGeom prst="rect">
            <a:avLst/>
          </a:prstGeom>
          <a:noFill/>
          <a:ln w="9525">
            <a:noFill/>
            <a:round/>
            <a:headEnd/>
            <a:tailEnd/>
          </a:ln>
        </p:spPr>
        <p:txBody>
          <a:bodyPr lIns="0" tIns="0" rIns="0" bIns="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If you set the foreground, it is recommended to set the background as well</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Example</a:t>
            </a:r>
          </a:p>
          <a:p>
            <a:pPr marL="330200" indent="-317500">
              <a:lnSpc>
                <a:spcPct val="104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   body {color: #FAFAFA; </a:t>
            </a:r>
          </a:p>
          <a:p>
            <a:pPr marL="330200" indent="-317500">
              <a:lnSpc>
                <a:spcPct val="104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             background-color:  #0A0A0A;}</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This avoids a problem when a user has set the foreground color as the default background color of her browser.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3" name="Text Box 1"/>
          <p:cNvSpPr txBox="1">
            <a:spLocks noChangeArrowheads="1"/>
          </p:cNvSpPr>
          <p:nvPr/>
        </p:nvSpPr>
        <p:spPr bwMode="auto">
          <a:xfrm>
            <a:off x="457200" y="274638"/>
            <a:ext cx="8224838" cy="1138237"/>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{background-image: }</a:t>
            </a:r>
          </a:p>
        </p:txBody>
      </p:sp>
      <p:sp>
        <p:nvSpPr>
          <p:cNvPr id="463874" name="Text Box 2"/>
          <p:cNvSpPr txBox="1">
            <a:spLocks noChangeArrowheads="1"/>
          </p:cNvSpPr>
          <p:nvPr/>
        </p:nvSpPr>
        <p:spPr bwMode="auto">
          <a:xfrm>
            <a:off x="457200" y="1219200"/>
            <a:ext cx="8226425" cy="5257800"/>
          </a:xfrm>
          <a:prstGeom prst="rect">
            <a:avLst/>
          </a:prstGeom>
          <a:noFill/>
          <a:ln w="9525">
            <a:noFill/>
            <a:round/>
            <a:headEnd/>
            <a:tailEnd/>
          </a:ln>
        </p:spPr>
        <p:txBody>
          <a:bodyPr lIns="0" tIns="0" rIns="0" bIns="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{background-image: url(</a:t>
            </a:r>
            <a:r>
              <a:rPr lang="en-US" sz="2800" i="1">
                <a:solidFill>
                  <a:srgbClr val="FFFFFF"/>
                </a:solidFill>
                <a:latin typeface="Calibri" pitchFamily="34" charset="0"/>
              </a:rPr>
              <a:t>URL</a:t>
            </a:r>
            <a:r>
              <a:rPr lang="en-US" sz="2800">
                <a:solidFill>
                  <a:srgbClr val="FFFFFF"/>
                </a:solidFill>
                <a:latin typeface="Calibri" pitchFamily="34" charset="0"/>
              </a:rPr>
              <a:t>) } uses a picture found  at a URL </a:t>
            </a:r>
            <a:r>
              <a:rPr lang="en-US" sz="2800" i="1">
                <a:solidFill>
                  <a:srgbClr val="FFFFFF"/>
                </a:solidFill>
                <a:latin typeface="Calibri" pitchFamily="34" charset="0"/>
              </a:rPr>
              <a:t>URL</a:t>
            </a:r>
            <a:r>
              <a:rPr lang="en-US" sz="2800">
                <a:solidFill>
                  <a:srgbClr val="FFFFFF"/>
                </a:solidFill>
                <a:latin typeface="Calibri" pitchFamily="34" charset="0"/>
              </a:rPr>
              <a:t>.</a:t>
            </a:r>
            <a:r>
              <a:rPr lang="en-US" sz="2800" i="1">
                <a:solidFill>
                  <a:srgbClr val="FFFFFF"/>
                </a:solidFill>
                <a:latin typeface="Calibri" pitchFamily="34" charset="0"/>
              </a:rPr>
              <a:t> </a:t>
            </a:r>
            <a:r>
              <a:rPr lang="en-US" sz="2800">
                <a:solidFill>
                  <a:srgbClr val="FFFFFF"/>
                </a:solidFill>
                <a:latin typeface="Calibri" pitchFamily="34" charset="0"/>
              </a:rPr>
              <a:t>This will place the picture into the background of the element to which the property is attached. Example </a:t>
            </a:r>
          </a:p>
          <a:p>
            <a:pPr marL="330200" indent="-317500">
              <a:lnSpc>
                <a:spcPct val="104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    body {background-image:    </a:t>
            </a:r>
          </a:p>
          <a:p>
            <a:pPr marL="330200" indent="-317500">
              <a:lnSpc>
                <a:spcPct val="104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              url(http://openlib.org/home/krichel/ToK.gif); }</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{background-image: } may also be given the values ‘none’ or ‘inherit’. ‘none’ is the initial value. </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{background-image: } does not inherit.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1" name="Text Box 1"/>
          <p:cNvSpPr txBox="1">
            <a:spLocks noChangeArrowheads="1"/>
          </p:cNvSpPr>
          <p:nvPr/>
        </p:nvSpPr>
        <p:spPr bwMode="auto">
          <a:xfrm>
            <a:off x="457200" y="274638"/>
            <a:ext cx="8224838" cy="1138237"/>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{background-repeat: } </a:t>
            </a:r>
          </a:p>
        </p:txBody>
      </p:sp>
      <p:sp>
        <p:nvSpPr>
          <p:cNvPr id="465922" name="Text Box 2"/>
          <p:cNvSpPr txBox="1">
            <a:spLocks noChangeArrowheads="1"/>
          </p:cNvSpPr>
          <p:nvPr/>
        </p:nvSpPr>
        <p:spPr bwMode="auto">
          <a:xfrm>
            <a:off x="457200" y="1600200"/>
            <a:ext cx="8224838" cy="4521200"/>
          </a:xfrm>
          <a:prstGeom prst="rect">
            <a:avLst/>
          </a:prstGeom>
          <a:noFill/>
          <a:ln w="9525">
            <a:noFill/>
            <a:round/>
            <a:headEnd/>
            <a:tailEnd/>
          </a:ln>
        </p:spPr>
        <p:txBody>
          <a:bodyPr lIns="0" tIns="0" rIns="0" bIns="0"/>
          <a:lstStyle/>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{background-repeat: } can take the values</a:t>
            </a:r>
          </a:p>
          <a:p>
            <a:pPr marL="733425" lvl="1" indent="-276225">
              <a:lnSpc>
                <a:spcPct val="110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a:solidFill>
                  <a:srgbClr val="FFFFFF"/>
                </a:solidFill>
                <a:latin typeface="Calibri" pitchFamily="34" charset="0"/>
              </a:rPr>
              <a:t>‘</a:t>
            </a:r>
            <a:r>
              <a:rPr lang="en-US" sz="2400">
                <a:solidFill>
                  <a:srgbClr val="FFFFFF"/>
                </a:solidFill>
                <a:latin typeface="Calibri" pitchFamily="34" charset="0"/>
              </a:rPr>
              <a:t>repeat’ (initial value)‏</a:t>
            </a:r>
          </a:p>
          <a:p>
            <a:pPr marL="733425" lvl="1" indent="-276225">
              <a:lnSpc>
                <a:spcPct val="110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a:solidFill>
                  <a:srgbClr val="FFFFFF"/>
                </a:solidFill>
                <a:latin typeface="Calibri" pitchFamily="34" charset="0"/>
              </a:rPr>
              <a:t>‘repeat-x’, </a:t>
            </a:r>
          </a:p>
          <a:p>
            <a:pPr marL="733425" lvl="1" indent="-276225">
              <a:lnSpc>
                <a:spcPct val="110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a:solidFill>
                  <a:srgbClr val="FFFFFF"/>
                </a:solidFill>
                <a:latin typeface="Calibri" pitchFamily="34" charset="0"/>
              </a:rPr>
              <a:t>‘repeat-y’</a:t>
            </a:r>
          </a:p>
          <a:p>
            <a:pPr marL="733425" lvl="1" indent="-276225">
              <a:lnSpc>
                <a:spcPct val="110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a:solidFill>
                  <a:srgbClr val="FFFFFF"/>
                </a:solidFill>
                <a:latin typeface="Calibri" pitchFamily="34" charset="0"/>
              </a:rPr>
              <a:t>‘no-repeat’</a:t>
            </a:r>
          </a:p>
          <a:p>
            <a:pPr marL="733425" lvl="1" indent="-276225">
              <a:lnSpc>
                <a:spcPct val="110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a:solidFill>
                  <a:srgbClr val="FFFFFF"/>
                </a:solidFill>
                <a:latin typeface="Calibri" pitchFamily="34" charset="0"/>
              </a:rPr>
              <a:t>‘inherit</a:t>
            </a:r>
            <a:r>
              <a:rPr lang="en-US">
                <a:solidFill>
                  <a:srgbClr val="FFFFFF"/>
                </a:solidFill>
                <a:latin typeface="Calibri" pitchFamily="34" charset="0"/>
              </a:rPr>
              <a:t>’</a:t>
            </a:r>
          </a:p>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This property does not inherit. In fact, no background property inherits. </a:t>
            </a:r>
          </a:p>
          <a:p>
            <a:pPr marL="330200" indent="-317500">
              <a:lnSpc>
                <a:spcPct val="110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28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69" name="Text Box 1"/>
          <p:cNvSpPr txBox="1">
            <a:spLocks noChangeArrowheads="1"/>
          </p:cNvSpPr>
          <p:nvPr/>
        </p:nvSpPr>
        <p:spPr bwMode="auto">
          <a:xfrm>
            <a:off x="457200" y="542925"/>
            <a:ext cx="8229600" cy="606425"/>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{background-position: }</a:t>
            </a:r>
          </a:p>
        </p:txBody>
      </p:sp>
      <p:sp>
        <p:nvSpPr>
          <p:cNvPr id="467970" name="Text Box 2"/>
          <p:cNvSpPr txBox="1">
            <a:spLocks noChangeArrowheads="1"/>
          </p:cNvSpPr>
          <p:nvPr/>
        </p:nvSpPr>
        <p:spPr bwMode="auto">
          <a:xfrm>
            <a:off x="457200" y="1600200"/>
            <a:ext cx="8229600" cy="4160838"/>
          </a:xfrm>
          <a:prstGeom prst="rect">
            <a:avLst/>
          </a:prstGeom>
          <a:noFill/>
          <a:ln w="9525">
            <a:noFill/>
            <a:round/>
            <a:headEnd/>
            <a:tailEnd/>
          </a:ln>
        </p:spPr>
        <p:txBody>
          <a:bodyPr lIns="90000" tIns="46800" rIns="90000" bIns="4680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{background-position: } property places the background image. </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When there is repetition, it places the lead image, which is the first one placed.</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The property takes two values</a:t>
            </a:r>
          </a:p>
          <a:p>
            <a:pPr marL="733425" lvl="1" indent="-274638">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a:solidFill>
                  <a:srgbClr val="FFFFFF"/>
                </a:solidFill>
                <a:latin typeface="Calibri" pitchFamily="34" charset="0"/>
              </a:rPr>
              <a:t>first one is for horizontal </a:t>
            </a:r>
          </a:p>
          <a:p>
            <a:pPr marL="733425" lvl="1" indent="-274638">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a:solidFill>
                  <a:srgbClr val="FFFFFF"/>
                </a:solidFill>
                <a:latin typeface="Calibri" pitchFamily="34" charset="0"/>
              </a:rPr>
              <a:t>second value is for vertical</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017" name="Text Box 1"/>
          <p:cNvSpPr txBox="1">
            <a:spLocks noChangeArrowheads="1"/>
          </p:cNvSpPr>
          <p:nvPr/>
        </p:nvSpPr>
        <p:spPr bwMode="auto">
          <a:xfrm>
            <a:off x="457200" y="542925"/>
            <a:ext cx="8229600" cy="606425"/>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{background-position: }</a:t>
            </a:r>
          </a:p>
        </p:txBody>
      </p:sp>
      <p:sp>
        <p:nvSpPr>
          <p:cNvPr id="470018" name="Text Box 2"/>
          <p:cNvSpPr txBox="1">
            <a:spLocks noChangeArrowheads="1"/>
          </p:cNvSpPr>
          <p:nvPr/>
        </p:nvSpPr>
        <p:spPr bwMode="auto">
          <a:xfrm>
            <a:off x="457200" y="1600200"/>
            <a:ext cx="8229600" cy="4160838"/>
          </a:xfrm>
          <a:prstGeom prst="rect">
            <a:avLst/>
          </a:prstGeom>
          <a:noFill/>
          <a:ln w="9525">
            <a:noFill/>
            <a:round/>
            <a:headEnd/>
            <a:tailEnd/>
          </a:ln>
        </p:spPr>
        <p:txBody>
          <a:bodyPr lIns="90000" tIns="46800" rIns="90000" bIns="4680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It takes values '0% 0%'  to '100% 100%'</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It takes  '</a:t>
            </a:r>
            <a:r>
              <a:rPr lang="en-US" sz="2800" i="1">
                <a:solidFill>
                  <a:srgbClr val="FFFFFF"/>
                </a:solidFill>
                <a:latin typeface="Calibri" pitchFamily="34" charset="0"/>
              </a:rPr>
              <a:t>length length</a:t>
            </a:r>
            <a:r>
              <a:rPr lang="en-US" sz="2800">
                <a:solidFill>
                  <a:srgbClr val="FFFFFF"/>
                </a:solidFill>
                <a:latin typeface="Calibri" pitchFamily="34" charset="0"/>
              </a:rPr>
              <a:t>' to put length of offset from left top</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It takes ‘left’, ‘right’, ‘center’ for the first value.</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It takes ‘top’, ‘center’, ‘bottom’ for the second value. </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Mixing values from different groups is allowed.</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Both values also take the value ‘inherit’. </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This property does not inherit.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5" name="Text Box 1"/>
          <p:cNvSpPr txBox="1">
            <a:spLocks noChangeArrowheads="1"/>
          </p:cNvSpPr>
          <p:nvPr/>
        </p:nvSpPr>
        <p:spPr bwMode="auto">
          <a:xfrm>
            <a:off x="457200" y="274638"/>
            <a:ext cx="8220075" cy="1133475"/>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{background-attachment: }</a:t>
            </a:r>
          </a:p>
        </p:txBody>
      </p:sp>
      <p:sp>
        <p:nvSpPr>
          <p:cNvPr id="472066" name="Text Box 2"/>
          <p:cNvSpPr txBox="1">
            <a:spLocks noChangeArrowheads="1"/>
          </p:cNvSpPr>
          <p:nvPr/>
        </p:nvSpPr>
        <p:spPr bwMode="auto">
          <a:xfrm>
            <a:off x="457200" y="1600200"/>
            <a:ext cx="8220075" cy="4516438"/>
          </a:xfrm>
          <a:prstGeom prst="rect">
            <a:avLst/>
          </a:prstGeom>
          <a:noFill/>
          <a:ln w="9525">
            <a:noFill/>
            <a:round/>
            <a:headEnd/>
            <a:tailEnd/>
          </a:ln>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This property set whether the background image should scroll with the viewport or it if should stay fixed. It take the values</a:t>
            </a:r>
          </a:p>
          <a:p>
            <a:pPr marL="731838" lvl="1" indent="-274638">
              <a:lnSpc>
                <a:spcPct val="110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‘scroll’  (initial value) </a:t>
            </a:r>
          </a:p>
          <a:p>
            <a:pPr marL="731838" lvl="1" indent="-274638">
              <a:lnSpc>
                <a:spcPct val="110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‘fixed’ </a:t>
            </a:r>
          </a:p>
          <a:p>
            <a:pPr marL="731838" lvl="1" indent="-274638">
              <a:lnSpc>
                <a:spcPct val="110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‘inherit’</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This property does not make much sense when the image is repeated.</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This property is not inherited.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3" name="Text Box 1"/>
          <p:cNvSpPr txBox="1">
            <a:spLocks noChangeArrowheads="1"/>
          </p:cNvSpPr>
          <p:nvPr/>
        </p:nvSpPr>
        <p:spPr bwMode="auto">
          <a:xfrm>
            <a:off x="457200" y="274638"/>
            <a:ext cx="8220075" cy="1133475"/>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what is the background?</a:t>
            </a:r>
          </a:p>
        </p:txBody>
      </p:sp>
      <p:sp>
        <p:nvSpPr>
          <p:cNvPr id="474114" name="Text Box 2"/>
          <p:cNvSpPr txBox="1">
            <a:spLocks noChangeArrowheads="1"/>
          </p:cNvSpPr>
          <p:nvPr/>
        </p:nvSpPr>
        <p:spPr bwMode="auto">
          <a:xfrm>
            <a:off x="457200" y="1600200"/>
            <a:ext cx="8220075" cy="4516438"/>
          </a:xfrm>
          <a:prstGeom prst="rect">
            <a:avLst/>
          </a:prstGeom>
          <a:noFill/>
          <a:ln w="9525">
            <a:noFill/>
            <a:round/>
            <a:headEnd/>
            <a:tailEnd/>
          </a:ln>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Every element in HTML generates what is in CSS known as a box.</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Basically (this is slightly wrong) the box has the contents of the element. </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The contents of the element may contain other elements. These other elements can have different background and foreground colors.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1"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tables</a:t>
            </a:r>
          </a:p>
        </p:txBody>
      </p:sp>
      <p:sp>
        <p:nvSpPr>
          <p:cNvPr id="476162" name="Text Box 2"/>
          <p:cNvSpPr txBox="1">
            <a:spLocks noChangeArrowheads="1"/>
          </p:cNvSpPr>
          <p:nvPr/>
        </p:nvSpPr>
        <p:spPr bwMode="auto">
          <a:xfrm>
            <a:off x="457200" y="1600200"/>
            <a:ext cx="8229600" cy="4559300"/>
          </a:xfrm>
          <a:prstGeom prst="rect">
            <a:avLst/>
          </a:prstGeom>
          <a:noFill/>
          <a:ln w="9525">
            <a:noFill/>
            <a:round/>
            <a:headEnd/>
            <a:tailEnd/>
          </a:ln>
        </p:spPr>
        <p:txBody>
          <a:bodyPr lIns="90000" tIns="46800" rIns="90000" bIns="4680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HTML allows to align contents in a tabular form.</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Tables may have a caption and/or a summary.</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Both describe the table.</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The latter is longer than the former.</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Table rows are aligned vertically.</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Table columns are aligned horizontally.</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Cells are at the intersection between rows and columns.</a:t>
            </a:r>
          </a:p>
          <a:p>
            <a:pPr marL="328613" indent="-317500">
              <a:lnSpc>
                <a:spcPct val="104000"/>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8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09"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HTML table design</a:t>
            </a:r>
          </a:p>
        </p:txBody>
      </p:sp>
      <p:sp>
        <p:nvSpPr>
          <p:cNvPr id="478210" name="Text Box 2"/>
          <p:cNvSpPr txBox="1">
            <a:spLocks noChangeArrowheads="1"/>
          </p:cNvSpPr>
          <p:nvPr/>
        </p:nvSpPr>
        <p:spPr bwMode="auto">
          <a:xfrm>
            <a:off x="457200" y="1600200"/>
            <a:ext cx="8305800" cy="5029200"/>
          </a:xfrm>
          <a:prstGeom prst="rect">
            <a:avLst/>
          </a:prstGeom>
          <a:noFill/>
          <a:ln w="9525">
            <a:noFill/>
            <a:round/>
            <a:headEnd/>
            <a:tailEnd/>
          </a:ln>
        </p:spPr>
        <p:txBody>
          <a:bodyPr lIns="90000" tIns="46800" rIns="90000" bIns="46800"/>
          <a:lstStyle/>
          <a:p>
            <a:pPr marL="328613" indent="-317500">
              <a:lnSpc>
                <a:spcPct val="110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a:solidFill>
                  <a:srgbClr val="FFFFFF"/>
                </a:solidFill>
                <a:latin typeface="Calibri" pitchFamily="34" charset="0"/>
              </a:rPr>
              <a:t>It tries to make simple things simple without making sophisticated things impossible</a:t>
            </a:r>
          </a:p>
          <a:p>
            <a:pPr marL="328613" indent="-317500">
              <a:lnSpc>
                <a:spcPct val="110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a:solidFill>
                  <a:srgbClr val="FFFFFF"/>
                </a:solidFill>
                <a:latin typeface="Calibri" pitchFamily="34" charset="0"/>
              </a:rPr>
              <a:t>It takes account of the fact that the absolute width of the table can not be controlled by the HTML writer but it is the hands of the reader. </a:t>
            </a:r>
          </a:p>
          <a:p>
            <a:pPr marL="328613" indent="-317500">
              <a:lnSpc>
                <a:spcPct val="110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a:solidFill>
                  <a:srgbClr val="FFFFFF"/>
                </a:solidFill>
                <a:latin typeface="Calibri" pitchFamily="34" charset="0"/>
              </a:rPr>
              <a:t>Not all things one would like to do are supported.</a:t>
            </a:r>
          </a:p>
          <a:p>
            <a:pPr marL="328613" indent="-317500">
              <a:lnSpc>
                <a:spcPct val="110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a:solidFill>
                  <a:srgbClr val="FFFFFF"/>
                </a:solidFill>
                <a:latin typeface="Calibri" pitchFamily="34" charset="0"/>
              </a:rPr>
              <a:t>Nevertheless, I only cover the more basic features.</a:t>
            </a:r>
          </a:p>
          <a:p>
            <a:pPr marL="328613" indent="-317500">
              <a:lnSpc>
                <a:spcPct val="110000"/>
              </a:lnSpc>
              <a:spcBef>
                <a:spcPts val="600"/>
              </a:spcBef>
              <a:buClr>
                <a:srgbClr val="FFFFFF"/>
              </a:buClr>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3200">
              <a:solidFill>
                <a:srgbClr val="FFFFFF"/>
              </a:solidFill>
              <a:latin typeface="Calibri" pitchFamily="34" charset="0"/>
            </a:endParaRPr>
          </a:p>
          <a:p>
            <a:pPr marL="328613" indent="-317500">
              <a:lnSpc>
                <a:spcPct val="110000"/>
              </a:lnSpc>
              <a:spcBef>
                <a:spcPts val="600"/>
              </a:spcBef>
              <a:buClr>
                <a:srgbClr val="FFFFFF"/>
              </a:buClr>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32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7" name="Text Box 1"/>
          <p:cNvSpPr txBox="1">
            <a:spLocks noChangeArrowheads="1"/>
          </p:cNvSpPr>
          <p:nvPr/>
        </p:nvSpPr>
        <p:spPr bwMode="auto">
          <a:xfrm>
            <a:off x="457200" y="274638"/>
            <a:ext cx="8220075" cy="1133475"/>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basic table</a:t>
            </a:r>
          </a:p>
        </p:txBody>
      </p:sp>
      <p:sp>
        <p:nvSpPr>
          <p:cNvPr id="480258" name="Text Box 2"/>
          <p:cNvSpPr txBox="1">
            <a:spLocks noChangeArrowheads="1"/>
          </p:cNvSpPr>
          <p:nvPr/>
        </p:nvSpPr>
        <p:spPr bwMode="auto">
          <a:xfrm>
            <a:off x="457200" y="1600200"/>
            <a:ext cx="8220075" cy="4516438"/>
          </a:xfrm>
          <a:prstGeom prst="rect">
            <a:avLst/>
          </a:prstGeom>
          <a:noFill/>
          <a:ln w="9525">
            <a:noFill/>
            <a:round/>
            <a:headEnd/>
            <a:tailEnd/>
          </a:ln>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A very basic table uses three elements only. </a:t>
            </a:r>
          </a:p>
          <a:p>
            <a:pPr marL="731838" lvl="1" indent="-274638">
              <a:lnSpc>
                <a:spcPct val="110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&lt;table&gt; creates the table</a:t>
            </a:r>
          </a:p>
          <a:p>
            <a:pPr marL="731838" lvl="1" indent="-274638">
              <a:lnSpc>
                <a:spcPct val="110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&lt;tr&gt;       creates a row is the table</a:t>
            </a:r>
          </a:p>
          <a:p>
            <a:pPr marL="731838" lvl="1" indent="-274638">
              <a:lnSpc>
                <a:spcPct val="110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&lt;td&gt;      creates a cell within a row.</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&lt;td&gt; has to be a child of &lt;tr&gt; and &lt;tr&gt; has to be a child of &lt;table&gt;. </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Within a table, the distinction between block-level and text level elements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ext Box 1"/>
          <p:cNvSpPr txBox="1">
            <a:spLocks noChangeArrowheads="1"/>
          </p:cNvSpPr>
          <p:nvPr/>
        </p:nvSpPr>
        <p:spPr bwMode="auto">
          <a:xfrm>
            <a:off x="457200" y="274638"/>
            <a:ext cx="8224838" cy="1138237"/>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SGML today</a:t>
            </a:r>
          </a:p>
        </p:txBody>
      </p:sp>
      <p:sp>
        <p:nvSpPr>
          <p:cNvPr id="60418" name="Text Box 2"/>
          <p:cNvSpPr txBox="1">
            <a:spLocks noChangeArrowheads="1"/>
          </p:cNvSpPr>
          <p:nvPr/>
        </p:nvSpPr>
        <p:spPr bwMode="auto">
          <a:xfrm>
            <a:off x="457200" y="1600200"/>
            <a:ext cx="8224838" cy="4521200"/>
          </a:xfrm>
          <a:prstGeom prst="rect">
            <a:avLst/>
          </a:prstGeom>
          <a:noFill/>
          <a:ln w="9525">
            <a:noFill/>
            <a:round/>
            <a:headEnd/>
            <a:tailEnd/>
          </a:ln>
        </p:spPr>
        <p:txBody>
          <a:bodyPr lIns="0" tIns="0" rIns="0" bIns="0"/>
          <a:lstStyle/>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3200">
                <a:solidFill>
                  <a:srgbClr val="FFFFFF"/>
                </a:solidFill>
                <a:latin typeface="Calibri" pitchFamily="34" charset="0"/>
              </a:rPr>
              <a:t>SGML has two important legacies</a:t>
            </a:r>
          </a:p>
          <a:p>
            <a:pPr marL="731838" lvl="1" indent="-274638">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latin typeface="Calibri" pitchFamily="34" charset="0"/>
              </a:rPr>
              <a:t>document type definitions (DTDs)‏</a:t>
            </a:r>
          </a:p>
          <a:p>
            <a:pPr marL="731838" lvl="1" indent="-274638">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latin typeface="Calibri" pitchFamily="34" charset="0"/>
              </a:rPr>
              <a:t>character entity references [seen later]</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3200">
                <a:solidFill>
                  <a:srgbClr val="FFFFFF"/>
                </a:solidFill>
                <a:latin typeface="Calibri" pitchFamily="34" charset="0"/>
              </a:rPr>
              <a:t>There are two important developments from SGML</a:t>
            </a:r>
          </a:p>
          <a:p>
            <a:pPr marL="731838" lvl="1" indent="-274638">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latin typeface="Calibri" pitchFamily="34" charset="0"/>
              </a:rPr>
              <a:t>XML, an SGML application</a:t>
            </a:r>
          </a:p>
          <a:p>
            <a:pPr marL="731838" lvl="1" indent="-274638">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latin typeface="Calibri" pitchFamily="34" charset="0"/>
              </a:rPr>
              <a:t>HTML, an SGML DTD</a:t>
            </a:r>
          </a:p>
          <a:p>
            <a:pPr marL="328613" indent="-317500">
              <a:lnSpc>
                <a:spcPts val="2825"/>
              </a:lnSpc>
              <a:spcBef>
                <a:spcPts val="700"/>
              </a:spcBef>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endParaRPr lang="en-GB" sz="28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5" name="Text Box 1"/>
          <p:cNvSpPr txBox="1">
            <a:spLocks noChangeArrowheads="1"/>
          </p:cNvSpPr>
          <p:nvPr/>
        </p:nvSpPr>
        <p:spPr bwMode="auto">
          <a:xfrm>
            <a:off x="457200" y="274638"/>
            <a:ext cx="8220075" cy="1133475"/>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basic table example</a:t>
            </a:r>
          </a:p>
        </p:txBody>
      </p:sp>
      <p:sp>
        <p:nvSpPr>
          <p:cNvPr id="482306" name="Text Box 2"/>
          <p:cNvSpPr txBox="1">
            <a:spLocks noChangeArrowheads="1"/>
          </p:cNvSpPr>
          <p:nvPr/>
        </p:nvSpPr>
        <p:spPr bwMode="auto">
          <a:xfrm>
            <a:off x="457200" y="1600200"/>
            <a:ext cx="8220075" cy="4516438"/>
          </a:xfrm>
          <a:prstGeom prst="rect">
            <a:avLst/>
          </a:prstGeom>
          <a:noFill/>
          <a:ln w="9525">
            <a:noFill/>
            <a:round/>
            <a:headEnd/>
            <a:tailEnd/>
          </a:ln>
        </p:spPr>
        <p:txBody>
          <a:bodyPr lIns="0" tIns="0" rIns="0" bIns="0"/>
          <a:lstStyle/>
          <a:p>
            <a:pPr>
              <a:lnSpc>
                <a:spcPts val="2825"/>
              </a:lnSpc>
              <a:spcBef>
                <a:spcPts val="700"/>
              </a:spcBef>
              <a:tabLst>
                <a:tab pos="652463" algn="l"/>
                <a:tab pos="1109663" algn="l"/>
                <a:tab pos="1566863" algn="l"/>
                <a:tab pos="2024063" algn="l"/>
                <a:tab pos="2481263" algn="l"/>
                <a:tab pos="2938463" algn="l"/>
                <a:tab pos="3395663" algn="l"/>
                <a:tab pos="3852863" algn="l"/>
                <a:tab pos="4310063" algn="l"/>
                <a:tab pos="4767263" algn="l"/>
                <a:tab pos="5224463" algn="l"/>
                <a:tab pos="5681663" algn="l"/>
                <a:tab pos="6138863" algn="l"/>
                <a:tab pos="6596063" algn="l"/>
                <a:tab pos="7053263" algn="l"/>
                <a:tab pos="7510463" algn="l"/>
                <a:tab pos="7967663" algn="l"/>
                <a:tab pos="8424863" algn="l"/>
                <a:tab pos="8882063" algn="l"/>
                <a:tab pos="9339263" algn="l"/>
              </a:tabLst>
            </a:pPr>
            <a:r>
              <a:rPr lang="en-US" sz="2800">
                <a:solidFill>
                  <a:srgbClr val="FFFFFF"/>
                </a:solidFill>
                <a:latin typeface="Calibri" pitchFamily="34" charset="0"/>
              </a:rPr>
              <a:t>&lt;table&gt;</a:t>
            </a:r>
          </a:p>
          <a:p>
            <a:pPr>
              <a:lnSpc>
                <a:spcPts val="2825"/>
              </a:lnSpc>
              <a:spcBef>
                <a:spcPts val="700"/>
              </a:spcBef>
              <a:tabLst>
                <a:tab pos="652463" algn="l"/>
                <a:tab pos="1109663" algn="l"/>
                <a:tab pos="1566863" algn="l"/>
                <a:tab pos="2024063" algn="l"/>
                <a:tab pos="2481263" algn="l"/>
                <a:tab pos="2938463" algn="l"/>
                <a:tab pos="3395663" algn="l"/>
                <a:tab pos="3852863" algn="l"/>
                <a:tab pos="4310063" algn="l"/>
                <a:tab pos="4767263" algn="l"/>
                <a:tab pos="5224463" algn="l"/>
                <a:tab pos="5681663" algn="l"/>
                <a:tab pos="6138863" algn="l"/>
                <a:tab pos="6596063" algn="l"/>
                <a:tab pos="7053263" algn="l"/>
                <a:tab pos="7510463" algn="l"/>
                <a:tab pos="7967663" algn="l"/>
                <a:tab pos="8424863" algn="l"/>
                <a:tab pos="8882063" algn="l"/>
                <a:tab pos="9339263" algn="l"/>
              </a:tabLst>
            </a:pPr>
            <a:r>
              <a:rPr lang="en-US" sz="2800">
                <a:solidFill>
                  <a:srgbClr val="FFFFFF"/>
                </a:solidFill>
                <a:latin typeface="Calibri" pitchFamily="34" charset="0"/>
              </a:rPr>
              <a:t>  &lt;tr&gt; </a:t>
            </a:r>
          </a:p>
          <a:p>
            <a:pPr>
              <a:lnSpc>
                <a:spcPts val="2825"/>
              </a:lnSpc>
              <a:spcBef>
                <a:spcPts val="700"/>
              </a:spcBef>
              <a:tabLst>
                <a:tab pos="652463" algn="l"/>
                <a:tab pos="1109663" algn="l"/>
                <a:tab pos="1566863" algn="l"/>
                <a:tab pos="2024063" algn="l"/>
                <a:tab pos="2481263" algn="l"/>
                <a:tab pos="2938463" algn="l"/>
                <a:tab pos="3395663" algn="l"/>
                <a:tab pos="3852863" algn="l"/>
                <a:tab pos="4310063" algn="l"/>
                <a:tab pos="4767263" algn="l"/>
                <a:tab pos="5224463" algn="l"/>
                <a:tab pos="5681663" algn="l"/>
                <a:tab pos="6138863" algn="l"/>
                <a:tab pos="6596063" algn="l"/>
                <a:tab pos="7053263" algn="l"/>
                <a:tab pos="7510463" algn="l"/>
                <a:tab pos="7967663" algn="l"/>
                <a:tab pos="8424863" algn="l"/>
                <a:tab pos="8882063" algn="l"/>
                <a:tab pos="9339263" algn="l"/>
              </a:tabLst>
            </a:pPr>
            <a:r>
              <a:rPr lang="en-US" sz="2800">
                <a:solidFill>
                  <a:srgbClr val="FFFFFF"/>
                </a:solidFill>
                <a:latin typeface="Calibri" pitchFamily="34" charset="0"/>
              </a:rPr>
              <a:t>    &lt;td&gt; row 1  col 1&lt;/td&gt;</a:t>
            </a:r>
          </a:p>
          <a:p>
            <a:pPr>
              <a:lnSpc>
                <a:spcPts val="2825"/>
              </a:lnSpc>
              <a:spcBef>
                <a:spcPts val="700"/>
              </a:spcBef>
              <a:tabLst>
                <a:tab pos="652463" algn="l"/>
                <a:tab pos="1109663" algn="l"/>
                <a:tab pos="1566863" algn="l"/>
                <a:tab pos="2024063" algn="l"/>
                <a:tab pos="2481263" algn="l"/>
                <a:tab pos="2938463" algn="l"/>
                <a:tab pos="3395663" algn="l"/>
                <a:tab pos="3852863" algn="l"/>
                <a:tab pos="4310063" algn="l"/>
                <a:tab pos="4767263" algn="l"/>
                <a:tab pos="5224463" algn="l"/>
                <a:tab pos="5681663" algn="l"/>
                <a:tab pos="6138863" algn="l"/>
                <a:tab pos="6596063" algn="l"/>
                <a:tab pos="7053263" algn="l"/>
                <a:tab pos="7510463" algn="l"/>
                <a:tab pos="7967663" algn="l"/>
                <a:tab pos="8424863" algn="l"/>
                <a:tab pos="8882063" algn="l"/>
                <a:tab pos="9339263" algn="l"/>
              </a:tabLst>
            </a:pPr>
            <a:r>
              <a:rPr lang="en-US" sz="2800">
                <a:solidFill>
                  <a:srgbClr val="FFFFFF"/>
                </a:solidFill>
                <a:latin typeface="Calibri" pitchFamily="34" charset="0"/>
              </a:rPr>
              <a:t>    &lt;td&gt; row 1  col 2&lt;/td&gt;</a:t>
            </a:r>
          </a:p>
          <a:p>
            <a:pPr>
              <a:lnSpc>
                <a:spcPts val="2825"/>
              </a:lnSpc>
              <a:spcBef>
                <a:spcPts val="700"/>
              </a:spcBef>
              <a:tabLst>
                <a:tab pos="652463" algn="l"/>
                <a:tab pos="1109663" algn="l"/>
                <a:tab pos="1566863" algn="l"/>
                <a:tab pos="2024063" algn="l"/>
                <a:tab pos="2481263" algn="l"/>
                <a:tab pos="2938463" algn="l"/>
                <a:tab pos="3395663" algn="l"/>
                <a:tab pos="3852863" algn="l"/>
                <a:tab pos="4310063" algn="l"/>
                <a:tab pos="4767263" algn="l"/>
                <a:tab pos="5224463" algn="l"/>
                <a:tab pos="5681663" algn="l"/>
                <a:tab pos="6138863" algn="l"/>
                <a:tab pos="6596063" algn="l"/>
                <a:tab pos="7053263" algn="l"/>
                <a:tab pos="7510463" algn="l"/>
                <a:tab pos="7967663" algn="l"/>
                <a:tab pos="8424863" algn="l"/>
                <a:tab pos="8882063" algn="l"/>
                <a:tab pos="9339263" algn="l"/>
              </a:tabLst>
            </a:pPr>
            <a:r>
              <a:rPr lang="en-US" sz="2800">
                <a:solidFill>
                  <a:srgbClr val="FFFFFF"/>
                </a:solidFill>
                <a:latin typeface="Calibri" pitchFamily="34" charset="0"/>
              </a:rPr>
              <a:t>  &lt;/tr&gt;</a:t>
            </a:r>
          </a:p>
          <a:p>
            <a:pPr>
              <a:lnSpc>
                <a:spcPts val="2825"/>
              </a:lnSpc>
              <a:spcBef>
                <a:spcPts val="700"/>
              </a:spcBef>
              <a:tabLst>
                <a:tab pos="652463" algn="l"/>
                <a:tab pos="1109663" algn="l"/>
                <a:tab pos="1566863" algn="l"/>
                <a:tab pos="2024063" algn="l"/>
                <a:tab pos="2481263" algn="l"/>
                <a:tab pos="2938463" algn="l"/>
                <a:tab pos="3395663" algn="l"/>
                <a:tab pos="3852863" algn="l"/>
                <a:tab pos="4310063" algn="l"/>
                <a:tab pos="4767263" algn="l"/>
                <a:tab pos="5224463" algn="l"/>
                <a:tab pos="5681663" algn="l"/>
                <a:tab pos="6138863" algn="l"/>
                <a:tab pos="6596063" algn="l"/>
                <a:tab pos="7053263" algn="l"/>
                <a:tab pos="7510463" algn="l"/>
                <a:tab pos="7967663" algn="l"/>
                <a:tab pos="8424863" algn="l"/>
                <a:tab pos="8882063" algn="l"/>
                <a:tab pos="9339263" algn="l"/>
              </a:tabLst>
            </a:pPr>
            <a:r>
              <a:rPr lang="en-US" sz="2800">
                <a:solidFill>
                  <a:srgbClr val="FFFFFF"/>
                </a:solidFill>
                <a:latin typeface="Calibri" pitchFamily="34" charset="0"/>
              </a:rPr>
              <a:t>  &lt;tr&gt; </a:t>
            </a:r>
          </a:p>
          <a:p>
            <a:pPr>
              <a:lnSpc>
                <a:spcPts val="2825"/>
              </a:lnSpc>
              <a:spcBef>
                <a:spcPts val="700"/>
              </a:spcBef>
              <a:tabLst>
                <a:tab pos="652463" algn="l"/>
                <a:tab pos="1109663" algn="l"/>
                <a:tab pos="1566863" algn="l"/>
                <a:tab pos="2024063" algn="l"/>
                <a:tab pos="2481263" algn="l"/>
                <a:tab pos="2938463" algn="l"/>
                <a:tab pos="3395663" algn="l"/>
                <a:tab pos="3852863" algn="l"/>
                <a:tab pos="4310063" algn="l"/>
                <a:tab pos="4767263" algn="l"/>
                <a:tab pos="5224463" algn="l"/>
                <a:tab pos="5681663" algn="l"/>
                <a:tab pos="6138863" algn="l"/>
                <a:tab pos="6596063" algn="l"/>
                <a:tab pos="7053263" algn="l"/>
                <a:tab pos="7510463" algn="l"/>
                <a:tab pos="7967663" algn="l"/>
                <a:tab pos="8424863" algn="l"/>
                <a:tab pos="8882063" algn="l"/>
                <a:tab pos="9339263" algn="l"/>
              </a:tabLst>
            </a:pPr>
            <a:r>
              <a:rPr lang="en-US" sz="2800">
                <a:solidFill>
                  <a:srgbClr val="FFFFFF"/>
                </a:solidFill>
                <a:latin typeface="Calibri" pitchFamily="34" charset="0"/>
              </a:rPr>
              <a:t>    &lt;td&gt; row 2  col 1&lt;/td&gt;</a:t>
            </a:r>
          </a:p>
          <a:p>
            <a:pPr>
              <a:lnSpc>
                <a:spcPts val="2825"/>
              </a:lnSpc>
              <a:spcBef>
                <a:spcPts val="700"/>
              </a:spcBef>
              <a:tabLst>
                <a:tab pos="652463" algn="l"/>
                <a:tab pos="1109663" algn="l"/>
                <a:tab pos="1566863" algn="l"/>
                <a:tab pos="2024063" algn="l"/>
                <a:tab pos="2481263" algn="l"/>
                <a:tab pos="2938463" algn="l"/>
                <a:tab pos="3395663" algn="l"/>
                <a:tab pos="3852863" algn="l"/>
                <a:tab pos="4310063" algn="l"/>
                <a:tab pos="4767263" algn="l"/>
                <a:tab pos="5224463" algn="l"/>
                <a:tab pos="5681663" algn="l"/>
                <a:tab pos="6138863" algn="l"/>
                <a:tab pos="6596063" algn="l"/>
                <a:tab pos="7053263" algn="l"/>
                <a:tab pos="7510463" algn="l"/>
                <a:tab pos="7967663" algn="l"/>
                <a:tab pos="8424863" algn="l"/>
                <a:tab pos="8882063" algn="l"/>
                <a:tab pos="9339263" algn="l"/>
              </a:tabLst>
            </a:pPr>
            <a:r>
              <a:rPr lang="en-US" sz="2800">
                <a:solidFill>
                  <a:srgbClr val="FFFFFF"/>
                </a:solidFill>
                <a:latin typeface="Calibri" pitchFamily="34" charset="0"/>
              </a:rPr>
              <a:t>    &lt;td&gt; row 2  col 2&lt;/td&gt;</a:t>
            </a:r>
          </a:p>
          <a:p>
            <a:pPr>
              <a:lnSpc>
                <a:spcPts val="2825"/>
              </a:lnSpc>
              <a:spcBef>
                <a:spcPts val="700"/>
              </a:spcBef>
              <a:tabLst>
                <a:tab pos="652463" algn="l"/>
                <a:tab pos="1109663" algn="l"/>
                <a:tab pos="1566863" algn="l"/>
                <a:tab pos="2024063" algn="l"/>
                <a:tab pos="2481263" algn="l"/>
                <a:tab pos="2938463" algn="l"/>
                <a:tab pos="3395663" algn="l"/>
                <a:tab pos="3852863" algn="l"/>
                <a:tab pos="4310063" algn="l"/>
                <a:tab pos="4767263" algn="l"/>
                <a:tab pos="5224463" algn="l"/>
                <a:tab pos="5681663" algn="l"/>
                <a:tab pos="6138863" algn="l"/>
                <a:tab pos="6596063" algn="l"/>
                <a:tab pos="7053263" algn="l"/>
                <a:tab pos="7510463" algn="l"/>
                <a:tab pos="7967663" algn="l"/>
                <a:tab pos="8424863" algn="l"/>
                <a:tab pos="8882063" algn="l"/>
                <a:tab pos="9339263" algn="l"/>
              </a:tabLst>
            </a:pPr>
            <a:r>
              <a:rPr lang="en-US" sz="2800">
                <a:solidFill>
                  <a:srgbClr val="FFFFFF"/>
                </a:solidFill>
                <a:latin typeface="Calibri" pitchFamily="34" charset="0"/>
              </a:rPr>
              <a:t>  &lt;/tr&gt;</a:t>
            </a:r>
          </a:p>
          <a:p>
            <a:pPr>
              <a:lnSpc>
                <a:spcPts val="2825"/>
              </a:lnSpc>
              <a:spcBef>
                <a:spcPts val="700"/>
              </a:spcBef>
              <a:tabLst>
                <a:tab pos="652463" algn="l"/>
                <a:tab pos="1109663" algn="l"/>
                <a:tab pos="1566863" algn="l"/>
                <a:tab pos="2024063" algn="l"/>
                <a:tab pos="2481263" algn="l"/>
                <a:tab pos="2938463" algn="l"/>
                <a:tab pos="3395663" algn="l"/>
                <a:tab pos="3852863" algn="l"/>
                <a:tab pos="4310063" algn="l"/>
                <a:tab pos="4767263" algn="l"/>
                <a:tab pos="5224463" algn="l"/>
                <a:tab pos="5681663" algn="l"/>
                <a:tab pos="6138863" algn="l"/>
                <a:tab pos="6596063" algn="l"/>
                <a:tab pos="7053263" algn="l"/>
                <a:tab pos="7510463" algn="l"/>
                <a:tab pos="7967663" algn="l"/>
                <a:tab pos="8424863" algn="l"/>
                <a:tab pos="8882063" algn="l"/>
                <a:tab pos="9339263" algn="l"/>
              </a:tabLst>
            </a:pPr>
            <a:r>
              <a:rPr lang="en-US" sz="2800">
                <a:solidFill>
                  <a:srgbClr val="FFFFFF"/>
                </a:solidFill>
                <a:latin typeface="Calibri" pitchFamily="34" charset="0"/>
              </a:rPr>
              <a:t>&lt;/table&gt;</a:t>
            </a:r>
          </a:p>
          <a:p>
            <a:pPr>
              <a:lnSpc>
                <a:spcPts val="2825"/>
              </a:lnSpc>
              <a:spcBef>
                <a:spcPts val="700"/>
              </a:spcBef>
              <a:tabLst>
                <a:tab pos="652463" algn="l"/>
                <a:tab pos="1109663" algn="l"/>
                <a:tab pos="1566863" algn="l"/>
                <a:tab pos="2024063" algn="l"/>
                <a:tab pos="2481263" algn="l"/>
                <a:tab pos="2938463" algn="l"/>
                <a:tab pos="3395663" algn="l"/>
                <a:tab pos="3852863" algn="l"/>
                <a:tab pos="4310063" algn="l"/>
                <a:tab pos="4767263" algn="l"/>
                <a:tab pos="5224463" algn="l"/>
                <a:tab pos="5681663" algn="l"/>
                <a:tab pos="6138863" algn="l"/>
                <a:tab pos="6596063" algn="l"/>
                <a:tab pos="7053263" algn="l"/>
                <a:tab pos="7510463" algn="l"/>
                <a:tab pos="7967663" algn="l"/>
                <a:tab pos="8424863" algn="l"/>
                <a:tab pos="8882063" algn="l"/>
                <a:tab pos="9339263" algn="l"/>
              </a:tabLst>
            </a:pPr>
            <a:endParaRPr lang="en-US" sz="28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3" name="Text Box 1"/>
          <p:cNvSpPr txBox="1">
            <a:spLocks noChangeArrowheads="1"/>
          </p:cNvSpPr>
          <p:nvPr/>
        </p:nvSpPr>
        <p:spPr bwMode="auto">
          <a:xfrm>
            <a:off x="457200" y="274638"/>
            <a:ext cx="8220075" cy="1133475"/>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free layout</a:t>
            </a:r>
          </a:p>
        </p:txBody>
      </p:sp>
      <p:sp>
        <p:nvSpPr>
          <p:cNvPr id="484354" name="Text Box 2"/>
          <p:cNvSpPr txBox="1">
            <a:spLocks noChangeArrowheads="1"/>
          </p:cNvSpPr>
          <p:nvPr/>
        </p:nvSpPr>
        <p:spPr bwMode="auto">
          <a:xfrm>
            <a:off x="457200" y="1600200"/>
            <a:ext cx="8220075" cy="4516438"/>
          </a:xfrm>
          <a:prstGeom prst="rect">
            <a:avLst/>
          </a:prstGeom>
          <a:noFill/>
          <a:ln w="9525">
            <a:noFill/>
            <a:round/>
            <a:headEnd/>
            <a:tailEnd/>
          </a:ln>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a:solidFill>
                  <a:srgbClr val="FFFFFF"/>
                </a:solidFill>
                <a:latin typeface="Calibri" pitchFamily="34" charset="0"/>
              </a:rPr>
              <a:t>The table is entered row by row.</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a:solidFill>
                  <a:srgbClr val="FFFFFF"/>
                </a:solidFill>
                <a:latin typeface="Calibri" pitchFamily="34" charset="0"/>
              </a:rPr>
              <a:t>You don't need to give the same number of cells in every row.</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a:solidFill>
                  <a:srgbClr val="FFFFFF"/>
                </a:solidFill>
                <a:latin typeface="Calibri" pitchFamily="34" charset="0"/>
              </a:rPr>
              <a:t>As a consequence of your freedom, the browser has to read the entire table, to figure out what the maximum number of cells in a row is, before it can actually set the table.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1" name="Text Box 1"/>
          <p:cNvSpPr txBox="1">
            <a:spLocks noChangeArrowheads="1"/>
          </p:cNvSpPr>
          <p:nvPr/>
        </p:nvSpPr>
        <p:spPr bwMode="auto">
          <a:xfrm>
            <a:off x="457200" y="274638"/>
            <a:ext cx="8226425" cy="1139825"/>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tables and usabilty</a:t>
            </a:r>
          </a:p>
        </p:txBody>
      </p:sp>
      <p:sp>
        <p:nvSpPr>
          <p:cNvPr id="486402" name="Text Box 2"/>
          <p:cNvSpPr txBox="1">
            <a:spLocks noChangeArrowheads="1"/>
          </p:cNvSpPr>
          <p:nvPr/>
        </p:nvSpPr>
        <p:spPr bwMode="auto">
          <a:xfrm>
            <a:off x="457200" y="1600200"/>
            <a:ext cx="8077200" cy="4949825"/>
          </a:xfrm>
          <a:prstGeom prst="rect">
            <a:avLst/>
          </a:prstGeom>
          <a:noFill/>
          <a:ln w="9525">
            <a:noFill/>
            <a:round/>
            <a:headEnd/>
            <a:tailEnd/>
          </a:ln>
        </p:spPr>
        <p:txBody>
          <a:bodyPr lIns="0" tIns="0" rIns="0" bIns="0"/>
          <a:lstStyle/>
          <a:p>
            <a:pPr marL="328613" indent="-317500">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Tables should not be used to generate visual layout. </a:t>
            </a:r>
          </a:p>
          <a:p>
            <a:pPr marL="328613" indent="-317500">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Use of style sheets is recommended when the table has mainly a visual function. But sometimes this is hard. </a:t>
            </a:r>
          </a:p>
          <a:p>
            <a:pPr marL="328613" indent="-317500">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Many tables lead to excessive scrolling.</a:t>
            </a:r>
          </a:p>
          <a:p>
            <a:pPr marL="328613" indent="-317500">
              <a:lnSpc>
                <a:spcPct val="104000"/>
              </a:lnSpc>
              <a:spcBef>
                <a:spcPts val="6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   See Thomas’ old homepage http://openlib.org/home/krichel/index.table.html</a:t>
            </a:r>
          </a:p>
          <a:p>
            <a:pPr marL="328613" indent="-317500">
              <a:lnSpc>
                <a:spcPct val="104000"/>
              </a:lnSpc>
              <a:spcBef>
                <a:spcPts val="6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   for a  bad example. </a:t>
            </a:r>
          </a:p>
          <a:p>
            <a:pPr marL="328613" indent="-317500">
              <a:lnSpc>
                <a:spcPts val="2825"/>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800">
              <a:solidFill>
                <a:srgbClr val="FFFFFF"/>
              </a:solidFill>
              <a:latin typeface="Calibri" pitchFamily="34" charset="0"/>
            </a:endParaRPr>
          </a:p>
          <a:p>
            <a:pPr marL="328613" indent="-317500">
              <a:lnSpc>
                <a:spcPts val="2825"/>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8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49" name="Text Box 1"/>
          <p:cNvSpPr txBox="1">
            <a:spLocks noChangeArrowheads="1"/>
          </p:cNvSpPr>
          <p:nvPr/>
        </p:nvSpPr>
        <p:spPr bwMode="auto">
          <a:xfrm>
            <a:off x="457200" y="304800"/>
            <a:ext cx="8686800" cy="11430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elements &amp; attributes not covered</a:t>
            </a:r>
          </a:p>
        </p:txBody>
      </p:sp>
      <p:sp>
        <p:nvSpPr>
          <p:cNvPr id="488450" name="Text Box 2"/>
          <p:cNvSpPr txBox="1">
            <a:spLocks noChangeArrowheads="1"/>
          </p:cNvSpPr>
          <p:nvPr/>
        </p:nvSpPr>
        <p:spPr bwMode="auto">
          <a:xfrm>
            <a:off x="457200" y="1600200"/>
            <a:ext cx="8229600" cy="4953000"/>
          </a:xfrm>
          <a:prstGeom prst="rect">
            <a:avLst/>
          </a:prstGeom>
          <a:noFill/>
          <a:ln w="9525">
            <a:noFill/>
            <a:round/>
            <a:headEnd/>
            <a:tailEnd/>
          </a:ln>
        </p:spPr>
        <p:txBody>
          <a:bodyPr lIns="90000" tIns="46800" rIns="90000" bIns="4680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a:solidFill>
                  <a:srgbClr val="FFFFFF"/>
                </a:solidFill>
                <a:latin typeface="Calibri" pitchFamily="34" charset="0"/>
              </a:rPr>
              <a:t>Many points in the table spec of  HTML have one or more of the following attributes</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mainly important for non-visual rendering</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complicated and/or abstract</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little used</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mainly a verbosity reduction feature</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a:solidFill>
                  <a:srgbClr val="FFFFFF"/>
                </a:solidFill>
                <a:latin typeface="Calibri" pitchFamily="34" charset="0"/>
              </a:rPr>
              <a:t>So I am omitting some of them in the discussion.</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7" name="Text Box 1"/>
          <p:cNvSpPr txBox="1">
            <a:spLocks noChangeArrowheads="1"/>
          </p:cNvSpPr>
          <p:nvPr/>
        </p:nvSpPr>
        <p:spPr bwMode="auto">
          <a:xfrm>
            <a:off x="457200" y="228600"/>
            <a:ext cx="8229600" cy="11430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groups, partly not covered here</a:t>
            </a:r>
          </a:p>
        </p:txBody>
      </p:sp>
      <p:sp>
        <p:nvSpPr>
          <p:cNvPr id="490498" name="Text Box 2"/>
          <p:cNvSpPr txBox="1">
            <a:spLocks noChangeArrowheads="1"/>
          </p:cNvSpPr>
          <p:nvPr/>
        </p:nvSpPr>
        <p:spPr bwMode="auto">
          <a:xfrm>
            <a:off x="457200" y="1600200"/>
            <a:ext cx="8229600" cy="4325938"/>
          </a:xfrm>
          <a:prstGeom prst="rect">
            <a:avLst/>
          </a:prstGeom>
          <a:noFill/>
          <a:ln w="9525">
            <a:noFill/>
            <a:round/>
            <a:headEnd/>
            <a:tailEnd/>
          </a:ln>
        </p:spPr>
        <p:txBody>
          <a:bodyPr lIns="90000" tIns="46800" rIns="90000" bIns="4680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Table rows may be grouped into</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head section</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body section</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foot section</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Table columns may also be grouped into more arbitrary ways in so-called column groups. </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I partly cover that cells may contain</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header information</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table data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45"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the &lt;table&gt; element</a:t>
            </a:r>
          </a:p>
        </p:txBody>
      </p:sp>
      <p:sp>
        <p:nvSpPr>
          <p:cNvPr id="492546" name="Text Box 2"/>
          <p:cNvSpPr txBox="1">
            <a:spLocks noChangeArrowheads="1"/>
          </p:cNvSpPr>
          <p:nvPr/>
        </p:nvSpPr>
        <p:spPr bwMode="auto">
          <a:xfrm>
            <a:off x="381000" y="1193800"/>
            <a:ext cx="8229600" cy="5359400"/>
          </a:xfrm>
          <a:prstGeom prst="rect">
            <a:avLst/>
          </a:prstGeom>
          <a:noFill/>
          <a:ln w="9525">
            <a:noFill/>
            <a:round/>
            <a:headEnd/>
            <a:tailEnd/>
          </a:ln>
        </p:spPr>
        <p:txBody>
          <a:bodyPr lIns="90000" tIns="46800" rIns="90000" bIns="4680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It encloses a table. It takes the core and i18n attributes. It is a block-level element.</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It takes a  summary= attribute. That attribute provides a summary of the table's purpose and structure for user agents rendering to non-visual media such as speech and Braille.</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It takes a width= attribute.  That attribute specifies the desired width of the entire table.</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When the value is a percentage value, the value is relative to the user agent's available horizontal space.</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Otherwise it as a pixel value</a:t>
            </a:r>
          </a:p>
          <a:p>
            <a:pPr marL="328613" indent="-317500">
              <a:lnSpc>
                <a:spcPct val="104000"/>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8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3"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the frame= attribute of &lt;table&gt;</a:t>
            </a:r>
          </a:p>
        </p:txBody>
      </p:sp>
      <p:sp>
        <p:nvSpPr>
          <p:cNvPr id="494594" name="Text Box 2"/>
          <p:cNvSpPr txBox="1">
            <a:spLocks noChangeArrowheads="1"/>
          </p:cNvSpPr>
          <p:nvPr/>
        </p:nvSpPr>
        <p:spPr bwMode="auto">
          <a:xfrm>
            <a:off x="457200" y="1600200"/>
            <a:ext cx="8229600" cy="4953000"/>
          </a:xfrm>
          <a:prstGeom prst="rect">
            <a:avLst/>
          </a:prstGeom>
          <a:noFill/>
          <a:ln w="9525">
            <a:noFill/>
            <a:round/>
            <a:headEnd/>
            <a:tailEnd/>
          </a:ln>
        </p:spPr>
        <p:txBody>
          <a:bodyPr lIns="90000" tIns="46800" rIns="90000" bIns="46800"/>
          <a:lstStyle/>
          <a:p>
            <a:pPr marL="328613" indent="-317500">
              <a:lnSpc>
                <a:spcPct val="9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This attribute specifies which sides of the frame surrounding a table will be visible. Possible values: </a:t>
            </a:r>
          </a:p>
          <a:p>
            <a:pPr marL="731838" lvl="1" indent="-274638">
              <a:lnSpc>
                <a:spcPct val="90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"void" 	  no sides. This is the default value. </a:t>
            </a:r>
          </a:p>
          <a:p>
            <a:pPr marL="731838" lvl="1" indent="-274638">
              <a:lnSpc>
                <a:spcPct val="90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"above"	  the top side only </a:t>
            </a:r>
          </a:p>
          <a:p>
            <a:pPr marL="731838" lvl="1" indent="-274638">
              <a:lnSpc>
                <a:spcPct val="90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"below"	  the bottom side only </a:t>
            </a:r>
          </a:p>
          <a:p>
            <a:pPr marL="731838" lvl="1" indent="-274638">
              <a:lnSpc>
                <a:spcPct val="90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"hsides"  the top and bottom sides only </a:t>
            </a:r>
          </a:p>
          <a:p>
            <a:pPr marL="731838" lvl="1" indent="-274638">
              <a:lnSpc>
                <a:spcPct val="90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"vsides"  the right and left sides only </a:t>
            </a:r>
          </a:p>
          <a:p>
            <a:pPr marL="731838" lvl="1" indent="-274638">
              <a:lnSpc>
                <a:spcPct val="90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"lhs"	  	  the left-hand side only</a:t>
            </a:r>
          </a:p>
          <a:p>
            <a:pPr marL="731838" lvl="1" indent="-274638">
              <a:lnSpc>
                <a:spcPct val="90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"rhs"	  the right-hand side only </a:t>
            </a:r>
          </a:p>
          <a:p>
            <a:pPr marL="731838" lvl="1" indent="-274638">
              <a:lnSpc>
                <a:spcPct val="90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"box"	  all four sides</a:t>
            </a:r>
          </a:p>
          <a:p>
            <a:pPr marL="731838" lvl="1" indent="-274638">
              <a:lnSpc>
                <a:spcPct val="90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"border"  all four sides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1"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the rules= attribute of &lt;table&gt;</a:t>
            </a:r>
          </a:p>
        </p:txBody>
      </p:sp>
      <p:sp>
        <p:nvSpPr>
          <p:cNvPr id="496642" name="Text Box 2"/>
          <p:cNvSpPr txBox="1">
            <a:spLocks noChangeArrowheads="1"/>
          </p:cNvSpPr>
          <p:nvPr/>
        </p:nvSpPr>
        <p:spPr bwMode="auto">
          <a:xfrm>
            <a:off x="457200" y="1600200"/>
            <a:ext cx="8229600" cy="5029200"/>
          </a:xfrm>
          <a:prstGeom prst="rect">
            <a:avLst/>
          </a:prstGeom>
          <a:noFill/>
          <a:ln w="9525">
            <a:noFill/>
            <a:round/>
            <a:headEnd/>
            <a:tailEnd/>
          </a:ln>
        </p:spPr>
        <p:txBody>
          <a:bodyPr lIns="90000" tIns="46800" rIns="90000" bIns="4680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a:solidFill>
                  <a:srgbClr val="FFFFFF"/>
                </a:solidFill>
                <a:latin typeface="Calibri" pitchFamily="34" charset="0"/>
              </a:rPr>
              <a:t>This attribute specifies which rules will appear between cells within a table. Possible values </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"none"	   no rules. This is the default. </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"groups"   rules between row groups only. </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"rows"	   rules between rows only. </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"cols"	   rules between columns only. </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"all"	          rules between all rows and columns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689"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the border= attribute of &lt;table&gt;</a:t>
            </a:r>
          </a:p>
        </p:txBody>
      </p:sp>
      <p:sp>
        <p:nvSpPr>
          <p:cNvPr id="498690" name="Text Box 2"/>
          <p:cNvSpPr txBox="1">
            <a:spLocks noChangeArrowheads="1"/>
          </p:cNvSpPr>
          <p:nvPr/>
        </p:nvSpPr>
        <p:spPr bwMode="auto">
          <a:xfrm>
            <a:off x="457200" y="1600200"/>
            <a:ext cx="8229600" cy="4616450"/>
          </a:xfrm>
          <a:prstGeom prst="rect">
            <a:avLst/>
          </a:prstGeom>
          <a:noFill/>
          <a:ln w="9525">
            <a:noFill/>
            <a:round/>
            <a:headEnd/>
            <a:tailEnd/>
          </a:ln>
        </p:spPr>
        <p:txBody>
          <a:bodyPr lIns="90000" tIns="46800" rIns="90000" bIns="4680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This attribute sets the width of the frame of a table, if it is set to be visible. The value can only be a pixel number. </a:t>
            </a:r>
          </a:p>
          <a:p>
            <a:pPr marL="328613" indent="-317500">
              <a:lnSpc>
                <a:spcPct val="104000"/>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800">
              <a:solidFill>
                <a:srgbClr val="FFFFFF"/>
              </a:solidFill>
              <a:latin typeface="Calibri" pitchFamily="34" charset="0"/>
            </a:endParaRPr>
          </a:p>
          <a:p>
            <a:pPr marL="328613" indent="-317500">
              <a:lnSpc>
                <a:spcPct val="104000"/>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800">
              <a:solidFill>
                <a:srgbClr val="FFFFFF"/>
              </a:solidFill>
              <a:latin typeface="Calibri" pitchFamily="34" charset="0"/>
            </a:endParaRP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Rules and frames can make for visual noise. </a:t>
            </a:r>
          </a:p>
          <a:p>
            <a:pPr marL="328613" indent="-317500">
              <a:lnSpc>
                <a:spcPct val="104000"/>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800">
              <a:solidFill>
                <a:srgbClr val="FFFFFF"/>
              </a:solidFill>
              <a:latin typeface="Calibri" pitchFamily="34" charset="0"/>
            </a:endParaRPr>
          </a:p>
          <a:p>
            <a:pPr marL="328613" indent="-317500">
              <a:lnSpc>
                <a:spcPct val="104000"/>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800">
              <a:solidFill>
                <a:srgbClr val="FFFFFF"/>
              </a:solidFill>
              <a:latin typeface="Calibri" pitchFamily="34" charset="0"/>
            </a:endParaRPr>
          </a:p>
          <a:p>
            <a:pPr marL="328613" indent="-317500">
              <a:lnSpc>
                <a:spcPct val="104000"/>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8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7"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the &lt;caption&gt; element</a:t>
            </a:r>
          </a:p>
        </p:txBody>
      </p:sp>
      <p:sp>
        <p:nvSpPr>
          <p:cNvPr id="500738" name="Text Box 2"/>
          <p:cNvSpPr txBox="1">
            <a:spLocks noChangeArrowheads="1"/>
          </p:cNvSpPr>
          <p:nvPr/>
        </p:nvSpPr>
        <p:spPr bwMode="auto">
          <a:xfrm>
            <a:off x="457200" y="1371600"/>
            <a:ext cx="8229600" cy="4953000"/>
          </a:xfrm>
          <a:prstGeom prst="rect">
            <a:avLst/>
          </a:prstGeom>
          <a:noFill/>
          <a:ln w="9525">
            <a:noFill/>
            <a:round/>
            <a:headEnd/>
            <a:tailEnd/>
          </a:ln>
        </p:spPr>
        <p:txBody>
          <a:bodyPr lIns="90000" tIns="46800" rIns="90000" bIns="4680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It is used to give a caption to the table. </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It takes the core and i18n attributes.</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It is only allowed immediately after the &lt;table&gt; tag start.</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There can only be one &lt;caption&gt; in any one &lt;table&gt;.</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We will now study the alignment attributes. This is an attribute group widely used in tables. &lt;table&gt; also takes those attributes.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ext Box 1"/>
          <p:cNvSpPr txBox="1">
            <a:spLocks noChangeArrowheads="1"/>
          </p:cNvSpPr>
          <p:nvPr/>
        </p:nvSpPr>
        <p:spPr bwMode="auto">
          <a:xfrm>
            <a:off x="160338" y="225425"/>
            <a:ext cx="8915400" cy="1143000"/>
          </a:xfrm>
          <a:prstGeom prst="rect">
            <a:avLst/>
          </a:prstGeom>
          <a:noFill/>
          <a:ln w="9525">
            <a:noFill/>
            <a:round/>
            <a:headEnd/>
            <a:tailEnd/>
          </a:ln>
        </p:spPr>
        <p:txBody>
          <a:bodyPr lIns="90000" tIns="46800" rIns="90000" bIns="4680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latin typeface="Calibri" pitchFamily="34" charset="0"/>
              </a:rPr>
              <a:t>Document Type Definition (DTD)‏</a:t>
            </a:r>
          </a:p>
        </p:txBody>
      </p:sp>
      <p:sp>
        <p:nvSpPr>
          <p:cNvPr id="62466" name="Text Box 2"/>
          <p:cNvSpPr txBox="1">
            <a:spLocks noChangeArrowheads="1"/>
          </p:cNvSpPr>
          <p:nvPr/>
        </p:nvSpPr>
        <p:spPr bwMode="auto">
          <a:xfrm>
            <a:off x="195263" y="1382713"/>
            <a:ext cx="8686800" cy="4826000"/>
          </a:xfrm>
          <a:prstGeom prst="rect">
            <a:avLst/>
          </a:prstGeom>
          <a:noFill/>
          <a:ln w="9525">
            <a:noFill/>
            <a:round/>
            <a:headEnd/>
            <a:tailEnd/>
          </a:ln>
        </p:spPr>
        <p:txBody>
          <a:bodyPr lIns="90000" tIns="46800" rIns="90000" bIns="46800"/>
          <a:lstStyle/>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US" sz="3200">
                <a:solidFill>
                  <a:srgbClr val="FFFFFF"/>
                </a:solidFill>
                <a:latin typeface="Calibri" pitchFamily="34" charset="0"/>
              </a:rPr>
              <a:t>A</a:t>
            </a:r>
            <a:r>
              <a:rPr lang="ru-RU" sz="3200">
                <a:solidFill>
                  <a:srgbClr val="FFFFFF"/>
                </a:solidFill>
                <a:latin typeface="Calibri" pitchFamily="34" charset="0"/>
              </a:rPr>
              <a:t> DTD </a:t>
            </a:r>
            <a:r>
              <a:rPr lang="en-US" sz="3200">
                <a:solidFill>
                  <a:srgbClr val="FFFFFF"/>
                </a:solidFill>
                <a:latin typeface="Calibri" pitchFamily="34" charset="0"/>
              </a:rPr>
              <a:t>a document </a:t>
            </a:r>
            <a:r>
              <a:rPr lang="ru-RU" sz="3200">
                <a:solidFill>
                  <a:srgbClr val="FFFFFF"/>
                </a:solidFill>
                <a:latin typeface="Calibri" pitchFamily="34" charset="0"/>
              </a:rPr>
              <a:t>that de</a:t>
            </a:r>
            <a:r>
              <a:rPr lang="en-US" sz="3200">
                <a:solidFill>
                  <a:srgbClr val="FFFFFF"/>
                </a:solidFill>
                <a:latin typeface="Calibri" pitchFamily="34" charset="0"/>
              </a:rPr>
              <a:t>fines an</a:t>
            </a:r>
            <a:r>
              <a:rPr lang="ru-RU" sz="3200">
                <a:solidFill>
                  <a:srgbClr val="FFFFFF"/>
                </a:solidFill>
                <a:latin typeface="Calibri" pitchFamily="34" charset="0"/>
              </a:rPr>
              <a:t> SGML document type. It </a:t>
            </a:r>
            <a:r>
              <a:rPr lang="en-US" sz="3200">
                <a:solidFill>
                  <a:srgbClr val="FFFFFF"/>
                </a:solidFill>
                <a:latin typeface="Calibri" pitchFamily="34" charset="0"/>
              </a:rPr>
              <a:t>describes </a:t>
            </a:r>
            <a:endParaRPr lang="ru-RU" sz="3200">
              <a:solidFill>
                <a:srgbClr val="FFFFFF"/>
              </a:solidFill>
              <a:latin typeface="Calibri" pitchFamily="34" charset="0"/>
            </a:endParaRPr>
          </a:p>
          <a:p>
            <a:pPr marL="731838" lvl="1" indent="-274638">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a:solidFill>
                  <a:srgbClr val="FFFFFF"/>
                </a:solidFill>
                <a:latin typeface="Calibri" pitchFamily="34" charset="0"/>
              </a:rPr>
              <a:t>information elements that the document handles, e.g.</a:t>
            </a:r>
          </a:p>
          <a:p>
            <a:pPr marL="1141413" lvl="2" indent="-227013">
              <a:spcBef>
                <a:spcPts val="5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600">
                <a:solidFill>
                  <a:srgbClr val="FFFFFF"/>
                </a:solidFill>
                <a:latin typeface="Calibri" pitchFamily="34" charset="0"/>
              </a:rPr>
              <a:t>title</a:t>
            </a:r>
          </a:p>
          <a:p>
            <a:pPr marL="1141413" lvl="2" indent="-227013">
              <a:spcBef>
                <a:spcPts val="5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600">
                <a:solidFill>
                  <a:srgbClr val="FFFFFF"/>
                </a:solidFill>
                <a:latin typeface="Calibri" pitchFamily="34" charset="0"/>
              </a:rPr>
              <a:t>chapter</a:t>
            </a:r>
          </a:p>
          <a:p>
            <a:pPr marL="731838" lvl="1" indent="-274638">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US" sz="2800">
                <a:solidFill>
                  <a:srgbClr val="FFFFFF"/>
                </a:solidFill>
                <a:latin typeface="Calibri" pitchFamily="34" charset="0"/>
              </a:rPr>
              <a:t>r</a:t>
            </a:r>
            <a:r>
              <a:rPr lang="ru-RU" sz="2800">
                <a:solidFill>
                  <a:srgbClr val="FFFFFF"/>
                </a:solidFill>
                <a:latin typeface="Calibri" pitchFamily="34" charset="0"/>
              </a:rPr>
              <a:t>elationships between information elements e.g.</a:t>
            </a:r>
          </a:p>
          <a:p>
            <a:pPr marL="1141413" lvl="2" indent="-227013">
              <a:spcBef>
                <a:spcPts val="5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600">
                <a:solidFill>
                  <a:srgbClr val="FFFFFF"/>
                </a:solidFill>
                <a:latin typeface="Calibri" pitchFamily="34" charset="0"/>
              </a:rPr>
              <a:t>A chapter contains sections.</a:t>
            </a:r>
          </a:p>
          <a:p>
            <a:pPr marL="1141413" lvl="2" indent="-227013">
              <a:spcBef>
                <a:spcPts val="5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600">
                <a:solidFill>
                  <a:srgbClr val="FFFFFF"/>
                </a:solidFill>
                <a:latin typeface="Calibri" pitchFamily="34" charset="0"/>
              </a:rPr>
              <a:t>A title comes at the top of the document.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5"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alignment: the valign= attribute</a:t>
            </a:r>
          </a:p>
        </p:txBody>
      </p:sp>
      <p:sp>
        <p:nvSpPr>
          <p:cNvPr id="502786" name="Text Box 2"/>
          <p:cNvSpPr txBox="1">
            <a:spLocks noChangeArrowheads="1"/>
          </p:cNvSpPr>
          <p:nvPr/>
        </p:nvSpPr>
        <p:spPr bwMode="auto">
          <a:xfrm>
            <a:off x="457200" y="1189038"/>
            <a:ext cx="8229600" cy="6075362"/>
          </a:xfrm>
          <a:prstGeom prst="rect">
            <a:avLst/>
          </a:prstGeom>
          <a:noFill/>
          <a:ln w="9525">
            <a:noFill/>
            <a:round/>
            <a:headEnd/>
            <a:tailEnd/>
          </a:ln>
        </p:spPr>
        <p:txBody>
          <a:bodyPr lIns="90000" tIns="46800" rIns="90000" bIns="4680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The valign= attribute specifies the vertical position of data within a cell. Possible values: </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"top" 	 Cell data is flush with the top of the cell. </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"middle" Cell data is centered vertically within the cell.  </a:t>
            </a:r>
          </a:p>
          <a:p>
            <a:pPr marL="328613" indent="-317500">
              <a:lnSpc>
                <a:spcPct val="104000"/>
              </a:lnSpc>
              <a:spcBef>
                <a:spcPts val="6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			 This is the default value. </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"bottom" Cell data is flush with the bottom of the cell. </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"baseline" All cells in the same row as a cell whose valign attribute has this value should have their textual data positioned so that the first text line occurs on a baseline common to all cells in the row. This constraint does not apply to subsequent text lines in these cells. </a:t>
            </a:r>
          </a:p>
          <a:p>
            <a:pPr marL="328613" indent="-317500">
              <a:lnSpc>
                <a:spcPct val="104000"/>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8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3"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alignment: the align= attribute</a:t>
            </a:r>
          </a:p>
        </p:txBody>
      </p:sp>
      <p:sp>
        <p:nvSpPr>
          <p:cNvPr id="504834" name="Text Box 2"/>
          <p:cNvSpPr txBox="1">
            <a:spLocks noChangeArrowheads="1"/>
          </p:cNvSpPr>
          <p:nvPr/>
        </p:nvSpPr>
        <p:spPr bwMode="auto">
          <a:xfrm>
            <a:off x="457200" y="1295400"/>
            <a:ext cx="8229600" cy="4997450"/>
          </a:xfrm>
          <a:prstGeom prst="rect">
            <a:avLst/>
          </a:prstGeom>
          <a:noFill/>
          <a:ln w="9525">
            <a:noFill/>
            <a:round/>
            <a:headEnd/>
            <a:tailEnd/>
          </a:ln>
        </p:spPr>
        <p:txBody>
          <a:bodyPr lIns="90000" tIns="46800" rIns="90000" bIns="4680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The align= attribute specifies the alignment of data and the justification of text in a cell. Possible values: </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"left"	      left-flush data or left-justify text.</a:t>
            </a:r>
          </a:p>
          <a:p>
            <a:pPr marL="328613" indent="-317500">
              <a:lnSpc>
                <a:spcPct val="104000"/>
              </a:lnSpc>
              <a:spcBef>
                <a:spcPts val="6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   		This is the default value for table data. </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"center"	 center data or center-justify text.</a:t>
            </a:r>
          </a:p>
          <a:p>
            <a:pPr marL="328613" indent="-317500">
              <a:lnSpc>
                <a:spcPct val="104000"/>
              </a:lnSpc>
              <a:spcBef>
                <a:spcPts val="6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		This is the default value for table headers. </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"right"	right-flush data or right-justify text. </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"justify"	double-justify text</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"char"	align text around a specific character as set 		with a char= attribute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881"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alignment: char= and charoff=</a:t>
            </a:r>
          </a:p>
        </p:txBody>
      </p:sp>
      <p:sp>
        <p:nvSpPr>
          <p:cNvPr id="506882" name="Text Box 2"/>
          <p:cNvSpPr txBox="1">
            <a:spLocks noChangeArrowheads="1"/>
          </p:cNvSpPr>
          <p:nvPr/>
        </p:nvSpPr>
        <p:spPr bwMode="auto">
          <a:xfrm>
            <a:off x="228600" y="1295400"/>
            <a:ext cx="8763000" cy="5105400"/>
          </a:xfrm>
          <a:prstGeom prst="rect">
            <a:avLst/>
          </a:prstGeom>
          <a:noFill/>
          <a:ln w="9525">
            <a:noFill/>
            <a:round/>
            <a:headEnd/>
            <a:tailEnd/>
          </a:ln>
        </p:spPr>
        <p:txBody>
          <a:bodyPr lIns="90000" tIns="46800" rIns="90000" bIns="46800"/>
          <a:lstStyle/>
          <a:p>
            <a:pPr marL="328613" indent="-317500">
              <a:lnSpc>
                <a:spcPct val="105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The char= attribute specifies a single character within a text fragment to act as an axis for alignment. The default value for this attribute is the decimal point character for the current language as set by the lang= attribute.</a:t>
            </a:r>
          </a:p>
          <a:p>
            <a:pPr marL="328613" indent="-317500">
              <a:lnSpc>
                <a:spcPct val="105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The charoff= attribute specifies the offset to the first occurrence of the alignment character on each line. If a line doesn't include the alignment character, it should be horizontally shifted to end at the alignment position. The direction of offset is determined by the current text direction, as set by the dir= attribute.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29"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alignment: cellspacing=</a:t>
            </a:r>
          </a:p>
        </p:txBody>
      </p:sp>
      <p:sp>
        <p:nvSpPr>
          <p:cNvPr id="508930" name="Text Box 2"/>
          <p:cNvSpPr txBox="1">
            <a:spLocks noChangeArrowheads="1"/>
          </p:cNvSpPr>
          <p:nvPr/>
        </p:nvSpPr>
        <p:spPr bwMode="auto">
          <a:xfrm>
            <a:off x="457200" y="1600200"/>
            <a:ext cx="8229600" cy="5018088"/>
          </a:xfrm>
          <a:prstGeom prst="rect">
            <a:avLst/>
          </a:prstGeom>
          <a:noFill/>
          <a:ln w="9525">
            <a:noFill/>
            <a:round/>
            <a:headEnd/>
            <a:tailEnd/>
          </a:ln>
        </p:spPr>
        <p:txBody>
          <a:bodyPr lIns="90000" tIns="46800" rIns="90000" bIns="46800"/>
          <a:lstStyle/>
          <a:p>
            <a:pPr marL="328613" indent="-317500">
              <a:lnSpc>
                <a:spcPct val="9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The cellspacing= attribute specifies how much space the user agent should leave </a:t>
            </a:r>
          </a:p>
          <a:p>
            <a:pPr marL="731838" lvl="1" indent="-274638">
              <a:lnSpc>
                <a:spcPct val="90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between the left side of the table and the left-hand side of the leftmost column</a:t>
            </a:r>
          </a:p>
          <a:p>
            <a:pPr marL="731838" lvl="1" indent="-274638">
              <a:lnSpc>
                <a:spcPct val="90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between the top of the table and the top side of the top row,</a:t>
            </a:r>
          </a:p>
          <a:p>
            <a:pPr marL="731838" lvl="1" indent="-274638">
              <a:lnSpc>
                <a:spcPct val="90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between the right side of the table and the right-hand side of the right most column</a:t>
            </a:r>
          </a:p>
          <a:p>
            <a:pPr marL="731838" lvl="1" indent="-274638">
              <a:lnSpc>
                <a:spcPct val="90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between the bottom of the table and the bottom side of the last row</a:t>
            </a:r>
          </a:p>
          <a:p>
            <a:pPr marL="731838" lvl="1" indent="-274638">
              <a:lnSpc>
                <a:spcPct val="90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The attribute also specifies the amount of space to leave between cells. </a:t>
            </a:r>
          </a:p>
          <a:p>
            <a:pPr marL="328613" indent="-317500">
              <a:lnSpc>
                <a:spcPct val="90000"/>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4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977"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alignment attributes: cellpadding=</a:t>
            </a:r>
          </a:p>
        </p:txBody>
      </p:sp>
      <p:sp>
        <p:nvSpPr>
          <p:cNvPr id="510978" name="Text Box 2"/>
          <p:cNvSpPr txBox="1">
            <a:spLocks noChangeArrowheads="1"/>
          </p:cNvSpPr>
          <p:nvPr/>
        </p:nvSpPr>
        <p:spPr bwMode="auto">
          <a:xfrm>
            <a:off x="457200" y="1600200"/>
            <a:ext cx="8229600" cy="4452938"/>
          </a:xfrm>
          <a:prstGeom prst="rect">
            <a:avLst/>
          </a:prstGeom>
          <a:noFill/>
          <a:ln w="9525">
            <a:noFill/>
            <a:round/>
            <a:headEnd/>
            <a:tailEnd/>
          </a:ln>
        </p:spPr>
        <p:txBody>
          <a:bodyPr lIns="90000" tIns="46800" rIns="90000" bIns="4680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Does the same as cellspacing, but gives the distance between the border of the cell and the and the contents. </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Note that cellpadding= and cellspacing= can only one length. </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If it is pixel, horizontal and vertical dimensions are the some</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If it is a percentage, horizontal and vertical space are different as the percentage is applied to the width of the table.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5" name="Text Box 1"/>
          <p:cNvSpPr txBox="1">
            <a:spLocks noChangeArrowheads="1"/>
          </p:cNvSpPr>
          <p:nvPr/>
        </p:nvSpPr>
        <p:spPr bwMode="auto">
          <a:xfrm>
            <a:off x="457200" y="542925"/>
            <a:ext cx="8229600" cy="606425"/>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the table row &lt;tr&gt; </a:t>
            </a:r>
          </a:p>
        </p:txBody>
      </p:sp>
      <p:sp>
        <p:nvSpPr>
          <p:cNvPr id="513026" name="Text Box 2"/>
          <p:cNvSpPr txBox="1">
            <a:spLocks noChangeArrowheads="1"/>
          </p:cNvSpPr>
          <p:nvPr/>
        </p:nvSpPr>
        <p:spPr bwMode="auto">
          <a:xfrm>
            <a:off x="457200" y="1600200"/>
            <a:ext cx="8229600" cy="3114675"/>
          </a:xfrm>
          <a:prstGeom prst="rect">
            <a:avLst/>
          </a:prstGeom>
          <a:noFill/>
          <a:ln w="9525">
            <a:noFill/>
            <a:round/>
            <a:headEnd/>
            <a:tailEnd/>
          </a:ln>
        </p:spPr>
        <p:txBody>
          <a:bodyPr lIns="90000" tIns="46800" rIns="90000" bIns="4680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To build a table, you start by writing out rows with &lt;tr&gt;. Cells are children of the &lt;tr&gt;</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&lt;tr&gt; takes the alignment attributes.</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&lt;tr&gt; takes the i18n attributes.</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&lt;tr&gt; takes the core attributes.</a:t>
            </a:r>
          </a:p>
          <a:p>
            <a:pPr marL="328613" indent="-317500">
              <a:lnSpc>
                <a:spcPct val="104000"/>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8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73"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the table cell &lt;td&gt; </a:t>
            </a:r>
          </a:p>
        </p:txBody>
      </p:sp>
      <p:sp>
        <p:nvSpPr>
          <p:cNvPr id="515074" name="Text Box 2"/>
          <p:cNvSpPr txBox="1">
            <a:spLocks noChangeArrowheads="1"/>
          </p:cNvSpPr>
          <p:nvPr/>
        </p:nvSpPr>
        <p:spPr bwMode="auto">
          <a:xfrm>
            <a:off x="457200" y="1295400"/>
            <a:ext cx="8458200" cy="5526088"/>
          </a:xfrm>
          <a:prstGeom prst="rect">
            <a:avLst/>
          </a:prstGeom>
          <a:noFill/>
          <a:ln w="9525">
            <a:noFill/>
            <a:round/>
            <a:headEnd/>
            <a:tailEnd/>
          </a:ln>
        </p:spPr>
        <p:txBody>
          <a:bodyPr lIns="90000" tIns="46800" rIns="90000" bIns="46800"/>
          <a:lstStyle/>
          <a:p>
            <a:pPr>
              <a:lnSpc>
                <a:spcPct val="110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It encloses a cell in a table that is not a header cell.</a:t>
            </a:r>
          </a:p>
          <a:p>
            <a:pPr>
              <a:lnSpc>
                <a:spcPct val="110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It admits the alignment, core and i18n attributes</a:t>
            </a:r>
          </a:p>
          <a:p>
            <a:pPr>
              <a:lnSpc>
                <a:spcPct val="110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It has an abbr= attribute for abbreviated contents.</a:t>
            </a:r>
          </a:p>
          <a:p>
            <a:pPr>
              <a:lnSpc>
                <a:spcPct val="110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Its rowspan= and colspan= attributes say how many rows or columns the cell spans. </a:t>
            </a:r>
          </a:p>
          <a:p>
            <a:pPr>
              <a:lnSpc>
                <a:spcPct val="110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It has a headers= attribute specifies the list of header cells that provide header information for the current data cell. The value of this attribute is a space-separated list of header cell id= attribute values.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121" name="Title 1"/>
          <p:cNvSpPr>
            <a:spLocks noGrp="1"/>
          </p:cNvSpPr>
          <p:nvPr>
            <p:ph type="title"/>
          </p:nvPr>
        </p:nvSpPr>
        <p:spPr/>
        <p:txBody>
          <a:bodyPr/>
          <a:lstStyle/>
          <a:p>
            <a:r>
              <a:rPr lang="en-US" smtClean="0"/>
              <a:t>the table cell &lt;td&gt;</a:t>
            </a:r>
          </a:p>
        </p:txBody>
      </p:sp>
      <p:sp>
        <p:nvSpPr>
          <p:cNvPr id="517122" name="Content Placeholder 2"/>
          <p:cNvSpPr>
            <a:spLocks noGrp="1"/>
          </p:cNvSpPr>
          <p:nvPr>
            <p:ph idx="1"/>
          </p:nvPr>
        </p:nvSpPr>
        <p:spPr/>
        <p:txBody>
          <a:bodyPr/>
          <a:lstStyle/>
          <a:p>
            <a:r>
              <a:rPr lang="en-US" smtClean="0"/>
              <a:t>It encloses a ordinary cell in a table.</a:t>
            </a:r>
          </a:p>
          <a:p>
            <a:r>
              <a:rPr lang="en-US" smtClean="0"/>
              <a:t>It admits the alignment, core and i18 attributes.</a:t>
            </a:r>
          </a:p>
          <a:p>
            <a:r>
              <a:rPr lang="en-US" smtClean="0"/>
              <a:t> It admits an abbrev= attribute for abbreviated contents.</a:t>
            </a:r>
          </a:p>
          <a:p>
            <a:r>
              <a:rPr lang="en-US" smtClean="0"/>
              <a:t>It admits a rowspan= and colspan= attribute, useful when the cell spans more than one row or column.</a:t>
            </a:r>
          </a:p>
        </p:txBody>
      </p:sp>
    </p:spTree>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145" name="Title 1"/>
          <p:cNvSpPr>
            <a:spLocks noGrp="1"/>
          </p:cNvSpPr>
          <p:nvPr>
            <p:ph type="title"/>
          </p:nvPr>
        </p:nvSpPr>
        <p:spPr/>
        <p:txBody>
          <a:bodyPr/>
          <a:lstStyle/>
          <a:p>
            <a:r>
              <a:rPr lang="en-US" smtClean="0"/>
              <a:t>the headers= attribute of &lt;td&gt;</a:t>
            </a:r>
          </a:p>
        </p:txBody>
      </p:sp>
      <p:sp>
        <p:nvSpPr>
          <p:cNvPr id="3" name="Content Placeholder 2"/>
          <p:cNvSpPr>
            <a:spLocks noGrp="1"/>
          </p:cNvSpPr>
          <p:nvPr>
            <p:ph idx="1"/>
          </p:nvPr>
        </p:nvSpPr>
        <p:spPr>
          <a:xfrm>
            <a:off x="457200" y="1600200"/>
            <a:ext cx="8229600" cy="4876800"/>
          </a:xfrm>
        </p:spPr>
        <p:txBody>
          <a:bodyPr rtlCol="0">
            <a:normAutofit lnSpcReduction="10000"/>
          </a:bodyPr>
          <a:lstStyle/>
          <a:p>
            <a:pPr fontAlgn="auto">
              <a:spcAft>
                <a:spcPts val="0"/>
              </a:spcAft>
              <a:buFont typeface="Arial" pitchFamily="34" charset="0"/>
              <a:buChar char="•"/>
              <a:defRPr/>
            </a:pPr>
            <a:r>
              <a:rPr lang="en-US" dirty="0" smtClean="0">
                <a:solidFill>
                  <a:srgbClr val="FFFFFF"/>
                </a:solidFill>
              </a:rPr>
              <a:t>&lt;td&gt; admits  headers= attribute specifies the list of header cells that provide header information for the current data cell. The value of this attribute is a space-separated list of header cell id= attribute values. </a:t>
            </a:r>
          </a:p>
          <a:p>
            <a:pPr fontAlgn="auto">
              <a:spcAft>
                <a:spcPts val="0"/>
              </a:spcAft>
              <a:buFont typeface="Arial" pitchFamily="34" charset="0"/>
              <a:buChar char="•"/>
              <a:defRPr/>
            </a:pPr>
            <a:r>
              <a:rPr lang="en-US" dirty="0" smtClean="0">
                <a:solidFill>
                  <a:srgbClr val="FFFFFF"/>
                </a:solidFill>
              </a:rPr>
              <a:t>Example: &lt;td headers=‏"protein apples"&gt; assumes that there are header cells &lt;</a:t>
            </a:r>
            <a:r>
              <a:rPr lang="en-US" dirty="0" err="1" smtClean="0">
                <a:solidFill>
                  <a:srgbClr val="FFFFFF"/>
                </a:solidFill>
              </a:rPr>
              <a:t>th</a:t>
            </a:r>
            <a:r>
              <a:rPr lang="en-US" dirty="0" smtClean="0">
                <a:solidFill>
                  <a:srgbClr val="FFFFFF"/>
                </a:solidFill>
              </a:rPr>
              <a:t> id="protein"&gt; and &lt;</a:t>
            </a:r>
            <a:r>
              <a:rPr lang="en-US" dirty="0" err="1" smtClean="0">
                <a:solidFill>
                  <a:srgbClr val="FFFFFF"/>
                </a:solidFill>
              </a:rPr>
              <a:t>th</a:t>
            </a:r>
            <a:r>
              <a:rPr lang="en-US" dirty="0" smtClean="0">
                <a:solidFill>
                  <a:srgbClr val="FFFFFF"/>
                </a:solidFill>
              </a:rPr>
              <a:t> id="apples"&gt;.</a:t>
            </a:r>
          </a:p>
          <a:p>
            <a:pPr fontAlgn="auto">
              <a:spcAft>
                <a:spcPts val="0"/>
              </a:spcAft>
              <a:buFont typeface="Arial" pitchFamily="34" charset="0"/>
              <a:buChar char="•"/>
              <a:defRPr/>
            </a:pPr>
            <a:r>
              <a:rPr lang="en-US" dirty="0" smtClean="0">
                <a:solidFill>
                  <a:srgbClr val="FFFFFF"/>
                </a:solidFill>
              </a:rPr>
              <a:t>This helps to render the table for the visually impaired.</a:t>
            </a:r>
          </a:p>
        </p:txBody>
      </p:sp>
    </p:spTree>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169"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the header cell &lt;th&gt; </a:t>
            </a:r>
          </a:p>
        </p:txBody>
      </p:sp>
      <p:sp>
        <p:nvSpPr>
          <p:cNvPr id="519170" name="Text Box 2"/>
          <p:cNvSpPr txBox="1">
            <a:spLocks noChangeArrowheads="1"/>
          </p:cNvSpPr>
          <p:nvPr/>
        </p:nvSpPr>
        <p:spPr bwMode="auto">
          <a:xfrm>
            <a:off x="457200" y="1219200"/>
            <a:ext cx="8458200" cy="5486400"/>
          </a:xfrm>
          <a:prstGeom prst="rect">
            <a:avLst/>
          </a:prstGeom>
          <a:noFill/>
          <a:ln w="9525">
            <a:noFill/>
            <a:round/>
            <a:headEnd/>
            <a:tailEnd/>
          </a:ln>
        </p:spPr>
        <p:txBody>
          <a:bodyPr lIns="90000" tIns="46800" rIns="90000" bIns="46800"/>
          <a:lstStyle/>
          <a:p>
            <a:pPr marL="328613" indent="-317500">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600">
                <a:solidFill>
                  <a:srgbClr val="FFFFFF"/>
                </a:solidFill>
                <a:latin typeface="Calibri" pitchFamily="34" charset="0"/>
              </a:rPr>
              <a:t>It encloses a header cell.</a:t>
            </a:r>
          </a:p>
          <a:p>
            <a:pPr marL="328613" indent="-317500">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600">
                <a:solidFill>
                  <a:srgbClr val="FFFFFF"/>
                </a:solidFill>
                <a:latin typeface="Calibri" pitchFamily="34" charset="0"/>
              </a:rPr>
              <a:t>It admits the same attributes as &lt;td&gt;, but headers= does make no sense here. </a:t>
            </a:r>
          </a:p>
          <a:p>
            <a:pPr marL="328613" indent="-317500">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600">
                <a:solidFill>
                  <a:srgbClr val="FFFFFF"/>
                </a:solidFill>
                <a:latin typeface="Calibri" pitchFamily="34" charset="0"/>
              </a:rPr>
              <a:t>Instead, we have a scope= attribute that specifies the set of data cells for which the current header cell provides header information.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latin typeface="Calibri" pitchFamily="34" charset="0"/>
              </a:rPr>
              <a:t>HTML </a:t>
            </a:r>
          </a:p>
        </p:txBody>
      </p:sp>
      <p:sp>
        <p:nvSpPr>
          <p:cNvPr id="64514" name="Text Box 2"/>
          <p:cNvSpPr txBox="1">
            <a:spLocks noChangeArrowheads="1"/>
          </p:cNvSpPr>
          <p:nvPr/>
        </p:nvSpPr>
        <p:spPr bwMode="auto">
          <a:xfrm>
            <a:off x="457200" y="1600200"/>
            <a:ext cx="8229600" cy="3860800"/>
          </a:xfrm>
          <a:prstGeom prst="rect">
            <a:avLst/>
          </a:prstGeom>
          <a:noFill/>
          <a:ln w="9525">
            <a:noFill/>
            <a:round/>
            <a:headEnd/>
            <a:tailEnd/>
          </a:ln>
        </p:spPr>
        <p:txBody>
          <a:bodyPr lIns="90000" tIns="46800" rIns="90000" bIns="46800"/>
          <a:lstStyle/>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3200">
                <a:solidFill>
                  <a:srgbClr val="FFFFFF"/>
                </a:solidFill>
                <a:latin typeface="Calibri" pitchFamily="34" charset="0"/>
              </a:rPr>
              <a:t>HTML is the hypertext markup language.</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3200">
                <a:solidFill>
                  <a:srgbClr val="FFFFFF"/>
                </a:solidFill>
                <a:latin typeface="Calibri" pitchFamily="34" charset="0"/>
              </a:rPr>
              <a:t>HTML is defined in an SGML DTD.</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3200">
                <a:solidFill>
                  <a:srgbClr val="FFFFFF"/>
                </a:solidFill>
                <a:latin typeface="Calibri" pitchFamily="34" charset="0"/>
              </a:rPr>
              <a:t>The last stable version of HTML is version 4.01.</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3200">
                <a:solidFill>
                  <a:srgbClr val="FFFFFF"/>
                </a:solidFill>
                <a:latin typeface="Calibri" pitchFamily="34" charset="0"/>
              </a:rPr>
              <a:t>It is described at http://www.w3.org/TR/html4/</a:t>
            </a:r>
          </a:p>
          <a:p>
            <a:pPr marL="328613" indent="-317500">
              <a:spcBef>
                <a:spcPts val="700"/>
              </a:spcBef>
              <a:buClr>
                <a:srgbClr val="FFFFFF"/>
              </a:buClr>
              <a:buFont typeface="Arial" charset="0"/>
              <a:buNone/>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endParaRPr lang="en-GB" sz="32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17" name="Title 1"/>
          <p:cNvSpPr>
            <a:spLocks noGrp="1"/>
          </p:cNvSpPr>
          <p:nvPr>
            <p:ph type="title"/>
          </p:nvPr>
        </p:nvSpPr>
        <p:spPr/>
        <p:txBody>
          <a:bodyPr/>
          <a:lstStyle/>
          <a:p>
            <a:r>
              <a:rPr lang="en-US" smtClean="0"/>
              <a:t>values of scope= in &lt;th&gt; </a:t>
            </a:r>
          </a:p>
        </p:txBody>
      </p:sp>
      <p:sp>
        <p:nvSpPr>
          <p:cNvPr id="521218" name="Content Placeholder 2"/>
          <p:cNvSpPr>
            <a:spLocks noGrp="1"/>
          </p:cNvSpPr>
          <p:nvPr>
            <p:ph idx="1"/>
          </p:nvPr>
        </p:nvSpPr>
        <p:spPr/>
        <p:txBody>
          <a:bodyPr/>
          <a:lstStyle/>
          <a:p>
            <a:r>
              <a:rPr lang="en-US" smtClean="0"/>
              <a:t>'row' the header cell provides information about the row it is in.</a:t>
            </a:r>
          </a:p>
          <a:p>
            <a:r>
              <a:rPr lang="en-US" smtClean="0"/>
              <a:t>'col' the header cell provides information about the column it is in.</a:t>
            </a:r>
          </a:p>
          <a:p>
            <a:r>
              <a:rPr lang="en-US" smtClean="0"/>
              <a:t>'rowgroup' the header cell provides information about the row group it is in.</a:t>
            </a:r>
          </a:p>
          <a:p>
            <a:r>
              <a:rPr lang="en-US" smtClean="0"/>
              <a:t>'colgroup' the header cell provides information about the column group it is in.</a:t>
            </a:r>
          </a:p>
          <a:p>
            <a:endParaRPr lang="en-US" smtClean="0"/>
          </a:p>
        </p:txBody>
      </p:sp>
    </p:spTree>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41" name="Text Box 1"/>
          <p:cNvSpPr txBox="1">
            <a:spLocks noChangeArrowheads="1"/>
          </p:cNvSpPr>
          <p:nvPr/>
        </p:nvSpPr>
        <p:spPr bwMode="auto">
          <a:xfrm>
            <a:off x="457200" y="274638"/>
            <a:ext cx="8220075" cy="1133475"/>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CSS in tables</a:t>
            </a:r>
          </a:p>
        </p:txBody>
      </p:sp>
      <p:sp>
        <p:nvSpPr>
          <p:cNvPr id="522242" name="Text Box 2"/>
          <p:cNvSpPr txBox="1">
            <a:spLocks noChangeArrowheads="1"/>
          </p:cNvSpPr>
          <p:nvPr/>
        </p:nvSpPr>
        <p:spPr bwMode="auto">
          <a:xfrm>
            <a:off x="457200" y="1600200"/>
            <a:ext cx="8220075" cy="4516438"/>
          </a:xfrm>
          <a:prstGeom prst="rect">
            <a:avLst/>
          </a:prstGeom>
          <a:noFill/>
          <a:ln w="9525">
            <a:noFill/>
            <a:round/>
            <a:headEnd/>
            <a:tailEnd/>
          </a:ln>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a:solidFill>
                  <a:srgbClr val="FFFFFF"/>
                </a:solidFill>
                <a:latin typeface="Calibri" pitchFamily="34" charset="0"/>
              </a:rPr>
              <a:t>HTML table elements can be given general CSS properties, such as the ones we will discuss in next lectures.</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a:solidFill>
                  <a:srgbClr val="FFFFFF"/>
                </a:solidFill>
                <a:latin typeface="Calibri" pitchFamily="34" charset="0"/>
              </a:rPr>
              <a:t>Here I am going to discuss one property that are only used with table elements.</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a:solidFill>
                  <a:srgbClr val="FFFFFF"/>
                </a:solidFill>
                <a:latin typeface="Calibri" pitchFamily="34" charset="0"/>
              </a:rPr>
              <a:t>I am leaving the others until later.</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89" name="Text Box 1"/>
          <p:cNvSpPr txBox="1">
            <a:spLocks noChangeArrowheads="1"/>
          </p:cNvSpPr>
          <p:nvPr/>
        </p:nvSpPr>
        <p:spPr bwMode="auto">
          <a:xfrm>
            <a:off x="457200" y="542925"/>
            <a:ext cx="8229600" cy="606425"/>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{caption-side:}</a:t>
            </a:r>
          </a:p>
        </p:txBody>
      </p:sp>
      <p:sp>
        <p:nvSpPr>
          <p:cNvPr id="524290" name="Text Box 2"/>
          <p:cNvSpPr txBox="1">
            <a:spLocks noChangeArrowheads="1"/>
          </p:cNvSpPr>
          <p:nvPr/>
        </p:nvSpPr>
        <p:spPr bwMode="auto">
          <a:xfrm>
            <a:off x="457200" y="1600200"/>
            <a:ext cx="8229600" cy="4440238"/>
          </a:xfrm>
          <a:prstGeom prst="rect">
            <a:avLst/>
          </a:prstGeom>
          <a:noFill/>
          <a:ln w="9525">
            <a:noFill/>
            <a:round/>
            <a:headEnd/>
            <a:tailEnd/>
          </a:ln>
        </p:spPr>
        <p:txBody>
          <a:bodyPr lIns="90000" tIns="46800" rIns="90000" bIns="46800"/>
          <a:lstStyle/>
          <a:p>
            <a:pPr marL="325438" indent="-317500">
              <a:lnSpc>
                <a:spcPct val="104000"/>
              </a:lnSpc>
              <a:spcBef>
                <a:spcPts val="700"/>
              </a:spcBef>
              <a:buClr>
                <a:srgbClr val="FFFFFF"/>
              </a:buClr>
              <a:buFont typeface="Arial" charset="0"/>
              <a:buChar char="•"/>
              <a:tabLst>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2800">
                <a:solidFill>
                  <a:srgbClr val="FFFFFF"/>
                </a:solidFill>
                <a:latin typeface="Calibri" pitchFamily="34" charset="0"/>
              </a:rPr>
              <a:t>This property applies to &lt;caption&gt;.</a:t>
            </a:r>
          </a:p>
          <a:p>
            <a:pPr marL="325438" indent="-317500">
              <a:lnSpc>
                <a:spcPct val="104000"/>
              </a:lnSpc>
              <a:spcBef>
                <a:spcPts val="700"/>
              </a:spcBef>
              <a:buClr>
                <a:srgbClr val="FFFFFF"/>
              </a:buClr>
              <a:buFont typeface="Arial" charset="0"/>
              <a:buChar char="•"/>
              <a:tabLst>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2800">
                <a:solidFill>
                  <a:srgbClr val="FFFFFF"/>
                </a:solidFill>
                <a:latin typeface="Calibri" pitchFamily="34" charset="0"/>
              </a:rPr>
              <a:t>{caption-side:} says where the caption should go, either ‘top’ or ‘bottom’.</a:t>
            </a:r>
          </a:p>
          <a:p>
            <a:pPr marL="325438" indent="-317500">
              <a:lnSpc>
                <a:spcPct val="104000"/>
              </a:lnSpc>
              <a:spcBef>
                <a:spcPts val="700"/>
              </a:spcBef>
              <a:buClr>
                <a:srgbClr val="FFFFFF"/>
              </a:buClr>
              <a:buFont typeface="Arial" charset="0"/>
              <a:buChar char="•"/>
              <a:tabLst>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2800">
                <a:solidFill>
                  <a:srgbClr val="FFFFFF"/>
                </a:solidFill>
                <a:latin typeface="Calibri" pitchFamily="34" charset="0"/>
              </a:rPr>
              <a:t>The initial value is ‘top’.</a:t>
            </a:r>
          </a:p>
          <a:p>
            <a:pPr marL="325438" indent="-317500">
              <a:lnSpc>
                <a:spcPct val="104000"/>
              </a:lnSpc>
              <a:spcBef>
                <a:spcPts val="700"/>
              </a:spcBef>
              <a:buClr>
                <a:srgbClr val="FFFFFF"/>
              </a:buClr>
              <a:buFont typeface="Arial" charset="0"/>
              <a:buChar char="•"/>
              <a:tabLst>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2800">
                <a:solidFill>
                  <a:srgbClr val="FFFFFF"/>
                </a:solidFill>
                <a:latin typeface="Calibri" pitchFamily="34" charset="0"/>
              </a:rPr>
              <a:t>A caption is a block box. They can be styled like any other block level element. But this is just the theory. Browser implementation of browser styling appears to be limited.</a:t>
            </a:r>
          </a:p>
          <a:p>
            <a:pPr marL="325438" indent="-317500">
              <a:lnSpc>
                <a:spcPct val="104000"/>
              </a:lnSpc>
              <a:spcBef>
                <a:spcPts val="700"/>
              </a:spcBef>
              <a:buClr>
                <a:srgbClr val="FFFFFF"/>
              </a:buClr>
              <a:buFont typeface="Arial" charset="0"/>
              <a:buChar char="•"/>
              <a:tabLst>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2800">
                <a:solidFill>
                  <a:srgbClr val="FFFFFF"/>
                </a:solidFill>
                <a:latin typeface="Calibri" pitchFamily="34" charset="0"/>
              </a:rPr>
              <a:t>The property name is misleading.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337" name="Text Box 1"/>
          <p:cNvSpPr txBox="1">
            <a:spLocks noChangeArrowheads="1"/>
          </p:cNvSpPr>
          <p:nvPr/>
        </p:nvSpPr>
        <p:spPr bwMode="auto">
          <a:xfrm>
            <a:off x="457200" y="274638"/>
            <a:ext cx="8229600" cy="1143000"/>
          </a:xfrm>
          <a:prstGeom prst="rect">
            <a:avLst/>
          </a:prstGeom>
          <a:noFill/>
          <a:ln w="9525">
            <a:noFill/>
            <a:round/>
            <a:headEnd/>
            <a:tailEnd/>
          </a:ln>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Lesk in HTML/CSS</a:t>
            </a:r>
          </a:p>
        </p:txBody>
      </p:sp>
      <p:sp>
        <p:nvSpPr>
          <p:cNvPr id="526338" name="Text Box 2"/>
          <p:cNvSpPr txBox="1">
            <a:spLocks noChangeArrowheads="1"/>
          </p:cNvSpPr>
          <p:nvPr/>
        </p:nvSpPr>
        <p:spPr bwMode="auto">
          <a:xfrm>
            <a:off x="457200" y="1600200"/>
            <a:ext cx="8229600" cy="4525963"/>
          </a:xfrm>
          <a:prstGeom prst="rect">
            <a:avLst/>
          </a:prstGeom>
          <a:noFill/>
          <a:ln w="9525">
            <a:noFill/>
            <a:round/>
            <a:headEnd/>
            <a:tailEnd/>
          </a:ln>
        </p:spPr>
        <p:txBody>
          <a:bodyPr lIns="0" tIns="0" rIns="0" bIns="0"/>
          <a:lstStyle/>
          <a:p>
            <a:pPr marL="325438" indent="-317500">
              <a:lnSpc>
                <a:spcPct val="104000"/>
              </a:lnSpc>
              <a:spcBef>
                <a:spcPts val="700"/>
              </a:spcBef>
              <a:buClr>
                <a:srgbClr val="FFFFFF"/>
              </a:buClr>
              <a:buFont typeface="Arial" charset="0"/>
              <a:buChar char="•"/>
              <a:tabLst>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3200">
                <a:solidFill>
                  <a:srgbClr val="FFFFFF"/>
                </a:solidFill>
                <a:latin typeface="Calibri" pitchFamily="34" charset="0"/>
              </a:rPr>
              <a:t>I have struggled to reproduce the Lesk tables in the examples area. </a:t>
            </a:r>
          </a:p>
          <a:p>
            <a:pPr marL="325438" indent="-317500">
              <a:lnSpc>
                <a:spcPct val="104000"/>
              </a:lnSpc>
              <a:spcBef>
                <a:spcPts val="700"/>
              </a:spcBef>
              <a:buClr>
                <a:srgbClr val="FFFFFF"/>
              </a:buClr>
              <a:buFont typeface="Arial" charset="0"/>
              <a:buChar char="•"/>
              <a:tabLst>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3200">
                <a:solidFill>
                  <a:srgbClr val="FFFFFF"/>
                </a:solidFill>
                <a:latin typeface="Calibri" pitchFamily="34" charset="0"/>
              </a:rPr>
              <a:t>It is at doc/examples in the course resources site.</a:t>
            </a:r>
          </a:p>
          <a:p>
            <a:pPr marL="325438" indent="-317500">
              <a:lnSpc>
                <a:spcPct val="104000"/>
              </a:lnSpc>
              <a:spcBef>
                <a:spcPts val="700"/>
              </a:spcBef>
              <a:buClr>
                <a:srgbClr val="FFFFFF"/>
              </a:buClr>
              <a:buFont typeface="Arial" charset="0"/>
              <a:buChar char="•"/>
              <a:tabLst>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3200">
                <a:solidFill>
                  <a:srgbClr val="FFFFFF"/>
                </a:solidFill>
                <a:latin typeface="Calibri" pitchFamily="34" charset="0"/>
              </a:rPr>
              <a:t>You can see a version with CSS and a version without CSS.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385"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example by Lesk (1976)‏</a:t>
            </a:r>
          </a:p>
        </p:txBody>
      </p:sp>
      <p:pic>
        <p:nvPicPr>
          <p:cNvPr id="528386" name="Picture 2"/>
          <p:cNvPicPr>
            <a:picLocks noChangeAspect="1" noChangeArrowheads="1"/>
          </p:cNvPicPr>
          <p:nvPr/>
        </p:nvPicPr>
        <p:blipFill>
          <a:blip r:embed="rId3" cstate="print"/>
          <a:srcRect/>
          <a:stretch>
            <a:fillRect/>
          </a:stretch>
        </p:blipFill>
        <p:spPr bwMode="auto">
          <a:xfrm>
            <a:off x="457200" y="1600200"/>
            <a:ext cx="8229600" cy="4525963"/>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433"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example by Lesk (1976)‏</a:t>
            </a:r>
          </a:p>
        </p:txBody>
      </p:sp>
      <p:pic>
        <p:nvPicPr>
          <p:cNvPr id="530434" name="Picture 2"/>
          <p:cNvPicPr>
            <a:picLocks noChangeAspect="1" noChangeArrowheads="1"/>
          </p:cNvPicPr>
          <p:nvPr/>
        </p:nvPicPr>
        <p:blipFill>
          <a:blip r:embed="rId3" cstate="print"/>
          <a:srcRect/>
          <a:stretch>
            <a:fillRect/>
          </a:stretch>
        </p:blipFill>
        <p:spPr bwMode="auto">
          <a:xfrm>
            <a:off x="457200" y="1600200"/>
            <a:ext cx="8305800" cy="4876800"/>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81" name="Text Box 1"/>
          <p:cNvSpPr txBox="1">
            <a:spLocks noChangeArrowheads="1"/>
          </p:cNvSpPr>
          <p:nvPr/>
        </p:nvSpPr>
        <p:spPr bwMode="auto">
          <a:xfrm>
            <a:off x="533400" y="228600"/>
            <a:ext cx="8229600" cy="884238"/>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Lesk's most famous</a:t>
            </a:r>
          </a:p>
        </p:txBody>
      </p:sp>
      <p:pic>
        <p:nvPicPr>
          <p:cNvPr id="532482" name="Picture 2"/>
          <p:cNvPicPr>
            <a:picLocks noChangeAspect="1" noChangeArrowheads="1"/>
          </p:cNvPicPr>
          <p:nvPr/>
        </p:nvPicPr>
        <p:blipFill>
          <a:blip r:embed="rId3" cstate="print"/>
          <a:srcRect/>
          <a:stretch>
            <a:fillRect/>
          </a:stretch>
        </p:blipFill>
        <p:spPr bwMode="auto">
          <a:xfrm>
            <a:off x="838200" y="1143000"/>
            <a:ext cx="7620000" cy="5410200"/>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529" name="Text Box 1"/>
          <p:cNvSpPr txBox="1">
            <a:spLocks noChangeArrowheads="1"/>
          </p:cNvSpPr>
          <p:nvPr/>
        </p:nvSpPr>
        <p:spPr bwMode="auto">
          <a:xfrm>
            <a:off x="685800" y="1524000"/>
            <a:ext cx="7772400" cy="1933575"/>
          </a:xfrm>
          <a:prstGeom prst="rect">
            <a:avLst/>
          </a:prstGeom>
          <a:noFill/>
          <a:ln w="9525">
            <a:noFill/>
            <a:round/>
            <a:headEnd/>
            <a:tailEnd/>
          </a:ln>
        </p:spPr>
        <p:txBody>
          <a:bodyPr lIns="90000" tIns="46800" rIns="90000" bIns="46800"/>
          <a:lstStyle/>
          <a:p>
            <a:pPr algn="ctr">
              <a:lnSpc>
                <a:spcPct val="8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pPr>
            <a:r>
              <a:rPr lang="en-US" sz="4000">
                <a:solidFill>
                  <a:srgbClr val="E3EBF1"/>
                </a:solidFill>
                <a:latin typeface="Calibri" pitchFamily="34" charset="0"/>
              </a:rPr>
              <a:t>LIS650	part 3 </a:t>
            </a:r>
            <a:br>
              <a:rPr lang="en-US" sz="4000">
                <a:solidFill>
                  <a:srgbClr val="E3EBF1"/>
                </a:solidFill>
                <a:latin typeface="Calibri" pitchFamily="34" charset="0"/>
              </a:rPr>
            </a:br>
            <a:r>
              <a:rPr lang="en-US" sz="4000">
                <a:solidFill>
                  <a:srgbClr val="E3EBF1"/>
                </a:solidFill>
                <a:latin typeface="Calibri" pitchFamily="34" charset="0"/>
              </a:rPr>
              <a:t>important CSS without positioning</a:t>
            </a:r>
          </a:p>
        </p:txBody>
      </p:sp>
      <p:sp>
        <p:nvSpPr>
          <p:cNvPr id="534530" name="Text Box 2"/>
          <p:cNvSpPr txBox="1">
            <a:spLocks noChangeArrowheads="1"/>
          </p:cNvSpPr>
          <p:nvPr/>
        </p:nvSpPr>
        <p:spPr bwMode="auto">
          <a:xfrm>
            <a:off x="1371600" y="4648200"/>
            <a:ext cx="6400800" cy="898525"/>
          </a:xfrm>
          <a:prstGeom prst="rect">
            <a:avLst/>
          </a:prstGeom>
          <a:noFill/>
          <a:ln w="9525">
            <a:noFill/>
            <a:round/>
            <a:headEnd/>
            <a:tailEnd/>
          </a:ln>
        </p:spPr>
        <p:txBody>
          <a:bodyPr lIns="90000" tIns="46800" rIns="90000" bIns="46800"/>
          <a:lstStyle/>
          <a:p>
            <a:pPr algn="ctr">
              <a:lnSpc>
                <a:spcPct val="84000"/>
              </a:lnSpc>
              <a:spcBef>
                <a:spcPts val="700"/>
              </a:spcBef>
              <a:tabLst>
                <a:tab pos="0" algn="l"/>
                <a:tab pos="442913" algn="l"/>
                <a:tab pos="900113" algn="l"/>
                <a:tab pos="1357313" algn="l"/>
                <a:tab pos="1814513" algn="l"/>
                <a:tab pos="2271713" algn="l"/>
                <a:tab pos="2728913" algn="l"/>
                <a:tab pos="3186113" algn="l"/>
                <a:tab pos="3643313" algn="l"/>
                <a:tab pos="4100513" algn="l"/>
                <a:tab pos="4557713" algn="l"/>
                <a:tab pos="5014913" algn="l"/>
                <a:tab pos="5472113" algn="l"/>
                <a:tab pos="5929313" algn="l"/>
                <a:tab pos="6386513" algn="l"/>
                <a:tab pos="6843713" algn="l"/>
                <a:tab pos="7300913" algn="l"/>
                <a:tab pos="7758113" algn="l"/>
                <a:tab pos="8215313" algn="l"/>
                <a:tab pos="8672513" algn="l"/>
                <a:tab pos="9129713" algn="l"/>
              </a:tabLst>
            </a:pPr>
            <a:r>
              <a:rPr lang="en-US" sz="2800">
                <a:solidFill>
                  <a:srgbClr val="FFFFFF"/>
                </a:solidFill>
                <a:latin typeface="Calibri" pitchFamily="34" charset="0"/>
              </a:rPr>
              <a:t>Thomas Krichel</a:t>
            </a:r>
          </a:p>
          <a:p>
            <a:pPr algn="ctr">
              <a:lnSpc>
                <a:spcPct val="84000"/>
              </a:lnSpc>
              <a:spcBef>
                <a:spcPts val="700"/>
              </a:spcBef>
              <a:tabLst>
                <a:tab pos="0" algn="l"/>
                <a:tab pos="442913" algn="l"/>
                <a:tab pos="900113" algn="l"/>
                <a:tab pos="1357313" algn="l"/>
                <a:tab pos="1814513" algn="l"/>
                <a:tab pos="2271713" algn="l"/>
                <a:tab pos="2728913" algn="l"/>
                <a:tab pos="3186113" algn="l"/>
                <a:tab pos="3643313" algn="l"/>
                <a:tab pos="4100513" algn="l"/>
                <a:tab pos="4557713" algn="l"/>
                <a:tab pos="5014913" algn="l"/>
                <a:tab pos="5472113" algn="l"/>
                <a:tab pos="5929313" algn="l"/>
                <a:tab pos="6386513" algn="l"/>
                <a:tab pos="6843713" algn="l"/>
                <a:tab pos="7300913" algn="l"/>
                <a:tab pos="7758113" algn="l"/>
                <a:tab pos="8215313" algn="l"/>
                <a:tab pos="8672513" algn="l"/>
                <a:tab pos="9129713" algn="l"/>
              </a:tabLst>
            </a:pPr>
            <a:endParaRPr lang="en-US" sz="28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577"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important properties</a:t>
            </a:r>
          </a:p>
        </p:txBody>
      </p:sp>
      <p:sp>
        <p:nvSpPr>
          <p:cNvPr id="536578" name="Text Box 2"/>
          <p:cNvSpPr txBox="1">
            <a:spLocks noChangeArrowheads="1"/>
          </p:cNvSpPr>
          <p:nvPr/>
        </p:nvSpPr>
        <p:spPr bwMode="auto">
          <a:xfrm>
            <a:off x="457200" y="1600200"/>
            <a:ext cx="8229600" cy="5300663"/>
          </a:xfrm>
          <a:prstGeom prst="rect">
            <a:avLst/>
          </a:prstGeom>
          <a:noFill/>
          <a:ln w="9525">
            <a:noFill/>
            <a:round/>
            <a:headEnd/>
            <a:tailEnd/>
          </a:ln>
        </p:spPr>
        <p:txBody>
          <a:bodyPr lIns="90000" tIns="46800" rIns="90000" bIns="4680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We will now look at the properties as defined by CSS. These are the things that you can set using CSS.</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Here we study four groups</a:t>
            </a:r>
          </a:p>
          <a:p>
            <a:pPr marL="733425" lvl="1" indent="-274638">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a:solidFill>
                  <a:srgbClr val="FFFFFF"/>
                </a:solidFill>
                <a:latin typeface="Calibri" pitchFamily="34" charset="0"/>
              </a:rPr>
              <a:t>display and visibility</a:t>
            </a:r>
          </a:p>
          <a:p>
            <a:pPr marL="733425" lvl="1" indent="-274638">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a:solidFill>
                  <a:srgbClr val="FFFFFF"/>
                </a:solidFill>
                <a:latin typeface="Calibri" pitchFamily="34" charset="0"/>
              </a:rPr>
              <a:t>lists</a:t>
            </a:r>
          </a:p>
          <a:p>
            <a:pPr marL="733425" lvl="1" indent="-274638">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a:solidFill>
                  <a:srgbClr val="FFFFFF"/>
                </a:solidFill>
                <a:latin typeface="Calibri" pitchFamily="34" charset="0"/>
              </a:rPr>
              <a:t>text</a:t>
            </a:r>
          </a:p>
          <a:p>
            <a:pPr marL="733425" lvl="1" indent="-274638">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a:solidFill>
                  <a:srgbClr val="FFFFFF"/>
                </a:solidFill>
                <a:latin typeface="Calibri" pitchFamily="34" charset="0"/>
              </a:rPr>
              <a:t>fonts	</a:t>
            </a:r>
          </a:p>
          <a:p>
            <a:pPr marL="733425" lvl="1" indent="-274638">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a:solidFill>
                  <a:srgbClr val="FFFFFF"/>
                </a:solidFill>
                <a:latin typeface="Calibri" pitchFamily="34" charset="0"/>
              </a:rPr>
              <a:t>borders	</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More next time.</a:t>
            </a:r>
          </a:p>
          <a:p>
            <a:pPr marL="330200" indent="-317500">
              <a:lnSpc>
                <a:spcPct val="104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28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625" name="Text Box 1"/>
          <p:cNvSpPr txBox="1">
            <a:spLocks noChangeArrowheads="1"/>
          </p:cNvSpPr>
          <p:nvPr/>
        </p:nvSpPr>
        <p:spPr bwMode="auto">
          <a:xfrm>
            <a:off x="457200" y="496888"/>
            <a:ext cx="8229600" cy="606425"/>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latin typeface="Calibri" pitchFamily="34" charset="0"/>
              </a:rPr>
              <a:t>{display: } property</a:t>
            </a:r>
          </a:p>
        </p:txBody>
      </p:sp>
      <p:sp>
        <p:nvSpPr>
          <p:cNvPr id="538626" name="Text Box 2"/>
          <p:cNvSpPr txBox="1">
            <a:spLocks noChangeArrowheads="1"/>
          </p:cNvSpPr>
          <p:nvPr/>
        </p:nvSpPr>
        <p:spPr bwMode="auto">
          <a:xfrm>
            <a:off x="457200" y="1600200"/>
            <a:ext cx="8229600" cy="4630738"/>
          </a:xfrm>
          <a:prstGeom prst="rect">
            <a:avLst/>
          </a:prstGeom>
          <a:noFill/>
          <a:ln w="9525">
            <a:noFill/>
            <a:round/>
            <a:headEnd/>
            <a:tailEnd/>
          </a:ln>
        </p:spPr>
        <p:txBody>
          <a:bodyPr lIns="90000" tIns="46800" rIns="90000" bIns="4680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ru-RU" sz="2800">
                <a:solidFill>
                  <a:srgbClr val="FFFFFF"/>
                </a:solidFill>
                <a:latin typeface="Calibri" pitchFamily="34" charset="0"/>
              </a:rPr>
              <a:t>{display: } sets the display type of an element, it take the following values</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ru-RU" sz="2400">
                <a:solidFill>
                  <a:srgbClr val="FFFFFF"/>
                </a:solidFill>
                <a:latin typeface="Calibri" pitchFamily="34" charset="0"/>
              </a:rPr>
              <a:t>'block'     displays the contents as a block</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ru-RU" sz="2400">
                <a:solidFill>
                  <a:srgbClr val="FFFFFF"/>
                </a:solidFill>
                <a:latin typeface="Calibri" pitchFamily="34" charset="0"/>
              </a:rPr>
              <a:t>'inline' 	  displays the contents as inline contents</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ru-RU" sz="2400">
                <a:solidFill>
                  <a:srgbClr val="FFFFFF"/>
                </a:solidFill>
                <a:latin typeface="Calibri" pitchFamily="34" charset="0"/>
              </a:rPr>
              <a:t>'list-item' makes contents an item of a list. You can</a:t>
            </a:r>
            <a:r>
              <a:rPr lang="en-US" sz="2400">
                <a:solidFill>
                  <a:srgbClr val="FFFFFF"/>
                </a:solidFill>
                <a:latin typeface="Calibri" pitchFamily="34" charset="0"/>
              </a:rPr>
              <a:t> </a:t>
            </a:r>
            <a:r>
              <a:rPr lang="ru-RU" sz="2400">
                <a:solidFill>
                  <a:srgbClr val="FFFFFF"/>
                </a:solidFill>
                <a:latin typeface="Calibri" pitchFamily="34" charset="0"/>
              </a:rPr>
              <a:t>then attach list properties to it</a:t>
            </a:r>
            <a:r>
              <a:rPr lang="ru-RU" sz="2800">
                <a:solidFill>
                  <a:srgbClr val="FFFFFF"/>
                </a:solidFill>
                <a:latin typeface="Calibri" pitchFamily="34" charset="0"/>
              </a:rPr>
              <a:t>.</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ru-RU" sz="2400">
                <a:solidFill>
                  <a:srgbClr val="FFFFFF"/>
                </a:solidFill>
                <a:latin typeface="Calibri" pitchFamily="34" charset="0"/>
              </a:rPr>
              <a:t>'none'     does not display the contents.</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ru-RU" sz="2400">
                <a:solidFill>
                  <a:srgbClr val="FFFFFF"/>
                </a:solidFill>
                <a:latin typeface="Calibri" pitchFamily="34" charset="0"/>
              </a:rPr>
              <a:t>'run-in' 		(not much implemented) </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ru-RU" sz="2400">
                <a:solidFill>
                  <a:srgbClr val="FFFFFF"/>
                </a:solidFill>
                <a:latin typeface="Calibri" pitchFamily="34" charset="0"/>
              </a:rPr>
              <a:t>‘inline-block’ </a:t>
            </a:r>
          </a:p>
          <a:p>
            <a:pPr marL="328613" indent="-317500">
              <a:lnSpc>
                <a:spcPct val="104000"/>
              </a:lnSpc>
              <a:spcBef>
                <a:spcPts val="6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ru-RU" sz="28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ext Box 1"/>
          <p:cNvSpPr txBox="1">
            <a:spLocks noChangeArrowheads="1"/>
          </p:cNvSpPr>
          <p:nvPr/>
        </p:nvSpPr>
        <p:spPr bwMode="auto">
          <a:xfrm>
            <a:off x="457200" y="274638"/>
            <a:ext cx="8220075" cy="1133475"/>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document type</a:t>
            </a:r>
          </a:p>
        </p:txBody>
      </p:sp>
      <p:sp>
        <p:nvSpPr>
          <p:cNvPr id="66562" name="Text Box 2"/>
          <p:cNvSpPr txBox="1">
            <a:spLocks noChangeArrowheads="1"/>
          </p:cNvSpPr>
          <p:nvPr/>
        </p:nvSpPr>
        <p:spPr bwMode="auto">
          <a:xfrm>
            <a:off x="457200" y="1600200"/>
            <a:ext cx="8220075" cy="4516438"/>
          </a:xfrm>
          <a:prstGeom prst="rect">
            <a:avLst/>
          </a:prstGeom>
          <a:noFill/>
          <a:ln w="9525">
            <a:noFill/>
            <a:round/>
            <a:headEnd/>
            <a:tailEnd/>
          </a:ln>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HTML is a document type definition for a certain type of document. That type of document is a web page.</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If we want to use other types of documents we need a more general format.</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800">
                <a:solidFill>
                  <a:srgbClr val="FFFFFF"/>
                </a:solidFill>
                <a:latin typeface="Calibri" pitchFamily="34" charset="0"/>
              </a:rPr>
              <a:t>Since SGML is so complicated, it is not good for use on the Web.</a:t>
            </a:r>
          </a:p>
          <a:p>
            <a:pPr marL="328613" indent="-317500">
              <a:lnSpc>
                <a:spcPct val="110000"/>
              </a:lnSpc>
              <a:spcBef>
                <a:spcPts val="700"/>
              </a:spcBef>
              <a:buClr>
                <a:srgbClr val="FFFFFF"/>
              </a:buClr>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sz="28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673" name="Text Box 1"/>
          <p:cNvSpPr txBox="1">
            <a:spLocks noChangeArrowheads="1"/>
          </p:cNvSpPr>
          <p:nvPr/>
        </p:nvSpPr>
        <p:spPr bwMode="auto">
          <a:xfrm>
            <a:off x="0" y="542925"/>
            <a:ext cx="9144000" cy="606425"/>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latin typeface="Calibri" pitchFamily="34" charset="0"/>
              </a:rPr>
              <a:t>{display: } property</a:t>
            </a:r>
          </a:p>
        </p:txBody>
      </p:sp>
      <p:sp>
        <p:nvSpPr>
          <p:cNvPr id="540674" name="Text Box 2"/>
          <p:cNvSpPr txBox="1">
            <a:spLocks noChangeArrowheads="1"/>
          </p:cNvSpPr>
          <p:nvPr/>
        </p:nvSpPr>
        <p:spPr bwMode="auto">
          <a:xfrm>
            <a:off x="457200" y="1600200"/>
            <a:ext cx="8229600" cy="4781550"/>
          </a:xfrm>
          <a:prstGeom prst="rect">
            <a:avLst/>
          </a:prstGeom>
          <a:noFill/>
          <a:ln w="9525">
            <a:noFill/>
            <a:round/>
            <a:headEnd/>
            <a:tailEnd/>
          </a:ln>
        </p:spPr>
        <p:txBody>
          <a:bodyPr lIns="90000" tIns="46800" rIns="90000" bIns="4680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ru-RU" sz="2800">
                <a:solidFill>
                  <a:srgbClr val="FFFFFF"/>
                </a:solidFill>
                <a:latin typeface="Calibri" pitchFamily="34" charset="0"/>
              </a:rPr>
              <a:t>{display: } also takes the following values</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ru-RU" sz="2400">
                <a:solidFill>
                  <a:srgbClr val="FFFFFF"/>
                </a:solidFill>
                <a:latin typeface="Calibri" pitchFamily="34" charset="0"/>
              </a:rPr>
              <a:t>table			</a:t>
            </a:r>
            <a:r>
              <a:rPr lang="en-US" sz="2400">
                <a:solidFill>
                  <a:srgbClr val="FFFFFF"/>
                </a:solidFill>
                <a:latin typeface="Calibri" pitchFamily="34" charset="0"/>
              </a:rPr>
              <a:t>       </a:t>
            </a:r>
            <a:r>
              <a:rPr lang="ru-RU" sz="2400">
                <a:solidFill>
                  <a:srgbClr val="FFFFFF"/>
                </a:solidFill>
                <a:latin typeface="Calibri" pitchFamily="34" charset="0"/>
              </a:rPr>
              <a:t>– table-footer-group</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ru-RU" sz="2400">
                <a:solidFill>
                  <a:srgbClr val="FFFFFF"/>
                </a:solidFill>
                <a:latin typeface="Calibri" pitchFamily="34" charset="0"/>
              </a:rPr>
              <a:t>table-row 		– table-row-group</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ru-RU" sz="2400">
                <a:solidFill>
                  <a:srgbClr val="FFFFFF"/>
                </a:solidFill>
                <a:latin typeface="Calibri" pitchFamily="34" charset="0"/>
              </a:rPr>
              <a:t>table-cell		– table-column</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ru-RU" sz="2400">
                <a:solidFill>
                  <a:srgbClr val="FFFFFF"/>
                </a:solidFill>
                <a:latin typeface="Calibri" pitchFamily="34" charset="0"/>
              </a:rPr>
              <a:t>table-caption 	– table-column-group</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ru-RU" sz="2400">
                <a:solidFill>
                  <a:srgbClr val="FFFFFF"/>
                </a:solidFill>
                <a:latin typeface="Calibri" pitchFamily="34" charset="0"/>
              </a:rPr>
              <a:t>inline-table		– table-header-group</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ru-RU" sz="2800">
                <a:solidFill>
                  <a:srgbClr val="FFFFFF"/>
                </a:solidFill>
                <a:latin typeface="Calibri" pitchFamily="34" charset="0"/>
              </a:rPr>
              <a:t>These means that they behave like the table elements that we already discussed.</a:t>
            </a:r>
          </a:p>
          <a:p>
            <a:pPr marL="328613" indent="-317500">
              <a:lnSpc>
                <a:spcPct val="104000"/>
              </a:lnSpc>
              <a:spcBef>
                <a:spcPts val="6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ru-RU" sz="2800">
              <a:solidFill>
                <a:srgbClr val="FFFFFF"/>
              </a:solidFill>
              <a:latin typeface="Calibri" pitchFamily="34" charset="0"/>
            </a:endParaRPr>
          </a:p>
          <a:p>
            <a:pPr marL="328613" indent="-317500">
              <a:lnSpc>
                <a:spcPct val="104000"/>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ru-RU" sz="28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21" name="Text Box 1"/>
          <p:cNvSpPr txBox="1">
            <a:spLocks noChangeArrowheads="1"/>
          </p:cNvSpPr>
          <p:nvPr/>
        </p:nvSpPr>
        <p:spPr bwMode="auto">
          <a:xfrm>
            <a:off x="457200" y="542925"/>
            <a:ext cx="8229600" cy="606425"/>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latin typeface="Calibri" pitchFamily="34" charset="0"/>
              </a:rPr>
              <a:t>{visibility: }</a:t>
            </a:r>
          </a:p>
        </p:txBody>
      </p:sp>
      <p:sp>
        <p:nvSpPr>
          <p:cNvPr id="542722" name="Text Box 2"/>
          <p:cNvSpPr txBox="1">
            <a:spLocks noChangeArrowheads="1"/>
          </p:cNvSpPr>
          <p:nvPr/>
        </p:nvSpPr>
        <p:spPr bwMode="auto">
          <a:xfrm>
            <a:off x="457200" y="1600200"/>
            <a:ext cx="8229600" cy="4525963"/>
          </a:xfrm>
          <a:prstGeom prst="rect">
            <a:avLst/>
          </a:prstGeom>
          <a:noFill/>
          <a:ln w="9525">
            <a:noFill/>
            <a:round/>
            <a:headEnd/>
            <a:tailEnd/>
          </a:ln>
        </p:spPr>
        <p:txBody>
          <a:bodyPr lIns="90000" tIns="46800" rIns="90000" bIns="4680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ru-RU" sz="2800">
                <a:solidFill>
                  <a:srgbClr val="FFFFFF"/>
                </a:solidFill>
                <a:latin typeface="Calibri" pitchFamily="34" charset="0"/>
              </a:rPr>
              <a:t>The {visibility: } property sets the visibility of an element. It takes values</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a:t>
            </a:r>
            <a:r>
              <a:rPr lang="ru-RU" sz="2400">
                <a:solidFill>
                  <a:srgbClr val="FFFFFF"/>
                </a:solidFill>
                <a:latin typeface="Calibri" pitchFamily="34" charset="0"/>
              </a:rPr>
              <a:t>visible</a:t>
            </a:r>
            <a:r>
              <a:rPr lang="en-US" sz="2400">
                <a:solidFill>
                  <a:srgbClr val="FFFFFF"/>
                </a:solidFill>
                <a:latin typeface="Calibri" pitchFamily="34" charset="0"/>
              </a:rPr>
              <a:t>’</a:t>
            </a:r>
            <a:r>
              <a:rPr lang="ru-RU" sz="2400">
                <a:solidFill>
                  <a:srgbClr val="FFFFFF"/>
                </a:solidFill>
                <a:latin typeface="Calibri" pitchFamily="34" charset="0"/>
              </a:rPr>
              <a:t>	   The generated box is visible. </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a:t>
            </a:r>
            <a:r>
              <a:rPr lang="ru-RU" sz="2400">
                <a:solidFill>
                  <a:srgbClr val="FFFFFF"/>
                </a:solidFill>
                <a:latin typeface="Calibri" pitchFamily="34" charset="0"/>
              </a:rPr>
              <a:t>hidden</a:t>
            </a:r>
            <a:r>
              <a:rPr lang="en-US" sz="2400">
                <a:solidFill>
                  <a:srgbClr val="FFFFFF"/>
                </a:solidFill>
                <a:latin typeface="Calibri" pitchFamily="34" charset="0"/>
              </a:rPr>
              <a:t>’</a:t>
            </a:r>
            <a:r>
              <a:rPr lang="ru-RU" sz="2400">
                <a:solidFill>
                  <a:srgbClr val="FFFFFF"/>
                </a:solidFill>
                <a:latin typeface="Calibri" pitchFamily="34" charset="0"/>
              </a:rPr>
              <a:t>	   The generated box is invisible (fully transparent), but still affects layout. </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‘c</a:t>
            </a:r>
            <a:r>
              <a:rPr lang="ru-RU" sz="2400">
                <a:solidFill>
                  <a:srgbClr val="FFFFFF"/>
                </a:solidFill>
                <a:latin typeface="Calibri" pitchFamily="34" charset="0"/>
              </a:rPr>
              <a:t>ollapse</a:t>
            </a:r>
            <a:r>
              <a:rPr lang="en-US" sz="2400">
                <a:solidFill>
                  <a:srgbClr val="FFFFFF"/>
                </a:solidFill>
                <a:latin typeface="Calibri" pitchFamily="34" charset="0"/>
              </a:rPr>
              <a:t>’</a:t>
            </a:r>
            <a:r>
              <a:rPr lang="ru-RU" sz="2400">
                <a:solidFill>
                  <a:srgbClr val="FFFFFF"/>
                </a:solidFill>
                <a:latin typeface="Calibri" pitchFamily="34" charset="0"/>
              </a:rPr>
              <a:t> </a:t>
            </a:r>
            <a:r>
              <a:rPr lang="en-US" sz="2400">
                <a:solidFill>
                  <a:srgbClr val="FFFFFF"/>
                </a:solidFill>
                <a:latin typeface="Calibri" pitchFamily="34" charset="0"/>
              </a:rPr>
              <a:t> </a:t>
            </a:r>
            <a:r>
              <a:rPr lang="ru-RU" sz="2400">
                <a:solidFill>
                  <a:srgbClr val="FFFFFF"/>
                </a:solidFill>
                <a:latin typeface="Calibri" pitchFamily="34" charset="0"/>
              </a:rPr>
              <a:t>The element collapses in the table. Only useful if applied to table elements. Otherwise, 'collapse' has the same meaning as </a:t>
            </a:r>
            <a:r>
              <a:rPr lang="en-US" sz="2400">
                <a:solidFill>
                  <a:srgbClr val="FFFFFF"/>
                </a:solidFill>
                <a:latin typeface="Calibri" pitchFamily="34" charset="0"/>
              </a:rPr>
              <a:t>‘</a:t>
            </a:r>
            <a:r>
              <a:rPr lang="ru-RU" sz="2400">
                <a:solidFill>
                  <a:srgbClr val="FFFFFF"/>
                </a:solidFill>
                <a:latin typeface="Calibri" pitchFamily="34" charset="0"/>
              </a:rPr>
              <a:t>hidden</a:t>
            </a:r>
            <a:r>
              <a:rPr lang="en-US" sz="2400">
                <a:solidFill>
                  <a:srgbClr val="FFFFFF"/>
                </a:solidFill>
                <a:latin typeface="Calibri" pitchFamily="34" charset="0"/>
              </a:rPr>
              <a:t>’</a:t>
            </a:r>
            <a:r>
              <a:rPr lang="ru-RU" sz="2400">
                <a:solidFill>
                  <a:srgbClr val="FFFFFF"/>
                </a:solidFill>
                <a:latin typeface="Calibri" pitchFamily="34" charset="0"/>
              </a:rPr>
              <a:t>. </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ru-RU" sz="2800">
                <a:solidFill>
                  <a:srgbClr val="FFFFFF"/>
                </a:solidFill>
                <a:latin typeface="Calibri" pitchFamily="34" charset="0"/>
              </a:rPr>
              <a:t>With this you can do sophisticated alignments.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69" name="Text Box 1"/>
          <p:cNvSpPr txBox="1">
            <a:spLocks noChangeArrowheads="1"/>
          </p:cNvSpPr>
          <p:nvPr/>
        </p:nvSpPr>
        <p:spPr bwMode="auto">
          <a:xfrm>
            <a:off x="457200" y="542925"/>
            <a:ext cx="8229600" cy="606425"/>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list properties I</a:t>
            </a:r>
          </a:p>
        </p:txBody>
      </p:sp>
      <p:sp>
        <p:nvSpPr>
          <p:cNvPr id="544770" name="Text Box 2"/>
          <p:cNvSpPr txBox="1">
            <a:spLocks noChangeArrowheads="1"/>
          </p:cNvSpPr>
          <p:nvPr/>
        </p:nvSpPr>
        <p:spPr bwMode="auto">
          <a:xfrm>
            <a:off x="381000" y="1263650"/>
            <a:ext cx="8229600" cy="4984750"/>
          </a:xfrm>
          <a:prstGeom prst="rect">
            <a:avLst/>
          </a:prstGeom>
          <a:noFill/>
          <a:ln w="9525">
            <a:noFill/>
            <a:round/>
            <a:headEnd/>
            <a:tailEnd/>
          </a:ln>
        </p:spPr>
        <p:txBody>
          <a:bodyPr lIns="90000" tIns="46800" rIns="90000" bIns="4680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{list-style-position: } can take the value ‘inside’ or ‘outside’. The property refers to the position of the list item start marker. ‘outside’ is the initial value.</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{list-style-image: } define the list item start marker as a graphic, use url(</a:t>
            </a:r>
            <a:r>
              <a:rPr lang="en-US" sz="2800" i="1">
                <a:solidFill>
                  <a:srgbClr val="FFFFFF"/>
                </a:solidFill>
                <a:latin typeface="Calibri" pitchFamily="34" charset="0"/>
              </a:rPr>
              <a:t>URL</a:t>
            </a:r>
            <a:r>
              <a:rPr lang="en-US" sz="2800">
                <a:solidFill>
                  <a:srgbClr val="FFFFFF"/>
                </a:solidFill>
                <a:latin typeface="Calibri" pitchFamily="34" charset="0"/>
              </a:rPr>
              <a:t>) to give the location of the graphic. Note that this has to be a graphic. The initial value is ‘none’.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17" name="Text Box 1"/>
          <p:cNvSpPr txBox="1">
            <a:spLocks noChangeArrowheads="1"/>
          </p:cNvSpPr>
          <p:nvPr/>
        </p:nvSpPr>
        <p:spPr bwMode="auto">
          <a:xfrm>
            <a:off x="457200" y="152400"/>
            <a:ext cx="8226425" cy="804863"/>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list properties II </a:t>
            </a:r>
          </a:p>
        </p:txBody>
      </p:sp>
      <p:sp>
        <p:nvSpPr>
          <p:cNvPr id="546818" name="Text Box 2"/>
          <p:cNvSpPr txBox="1">
            <a:spLocks noChangeArrowheads="1"/>
          </p:cNvSpPr>
          <p:nvPr/>
        </p:nvSpPr>
        <p:spPr bwMode="auto">
          <a:xfrm>
            <a:off x="457200" y="1371600"/>
            <a:ext cx="8226425" cy="4953000"/>
          </a:xfrm>
          <a:prstGeom prst="rect">
            <a:avLst/>
          </a:prstGeom>
          <a:noFill/>
          <a:ln w="9525">
            <a:noFill/>
            <a:round/>
            <a:headEnd/>
            <a:tailEnd/>
          </a:ln>
        </p:spPr>
        <p:txBody>
          <a:bodyPr lIns="0" tIns="0" rIns="0" bIns="0"/>
          <a:lstStyle/>
          <a:p>
            <a:pPr marL="330200" indent="-317500">
              <a:lnSpc>
                <a:spcPct val="104000"/>
              </a:lnSpc>
              <a:spcBef>
                <a:spcPts val="700"/>
              </a:spcBef>
              <a:buClr>
                <a:srgbClr val="FFFFFF"/>
              </a:buClr>
              <a:buFont typeface="Arial" charset="0"/>
              <a:buChar char="•"/>
              <a:tabLst>
                <a:tab pos="444500" algn="l"/>
                <a:tab pos="901700" algn="l"/>
                <a:tab pos="1358900" algn="l"/>
                <a:tab pos="1816100" algn="l"/>
                <a:tab pos="2273300" algn="l"/>
                <a:tab pos="2730500" algn="l"/>
                <a:tab pos="3187700" algn="l"/>
                <a:tab pos="3644900" algn="l"/>
                <a:tab pos="4102100" algn="l"/>
                <a:tab pos="4559300" algn="l"/>
                <a:tab pos="5016500" algn="l"/>
                <a:tab pos="5473700" algn="l"/>
                <a:tab pos="5930900" algn="l"/>
                <a:tab pos="6388100" algn="l"/>
                <a:tab pos="6845300" algn="l"/>
                <a:tab pos="7302500" algn="l"/>
                <a:tab pos="7759700" algn="l"/>
                <a:tab pos="8216900" algn="l"/>
                <a:tab pos="8674100" algn="l"/>
                <a:tab pos="9131300" algn="l"/>
                <a:tab pos="9134475" algn="l"/>
                <a:tab pos="9591675" algn="l"/>
                <a:tab pos="10048875" algn="l"/>
                <a:tab pos="10506075" algn="l"/>
                <a:tab pos="10509250" algn="l"/>
                <a:tab pos="10512425" algn="l"/>
              </a:tabLst>
            </a:pPr>
            <a:r>
              <a:rPr lang="en-US" sz="3200">
                <a:solidFill>
                  <a:srgbClr val="FFFFFF"/>
                </a:solidFill>
                <a:latin typeface="Calibri" pitchFamily="34" charset="0"/>
              </a:rPr>
              <a:t>{list-style-type: } can take values ‘none’, ‘disk’,	 ‘circle’, ‘square’,	‘decimal’, ‘decimal-leading-zero’, ‘lower-roman’	‘upper-roman’, ‘lower-alpha’,  ‘upper-latin’,  ‘upper-alpha’, 	‘lower-latin’, ‘lower-greek’, ‘armenian’,  ‘georgian’. The initial value is ‘disk’. </a:t>
            </a:r>
          </a:p>
          <a:p>
            <a:pPr marL="330200" indent="-317500">
              <a:lnSpc>
                <a:spcPct val="104000"/>
              </a:lnSpc>
              <a:spcBef>
                <a:spcPts val="700"/>
              </a:spcBef>
              <a:buClr>
                <a:srgbClr val="FFFFFF"/>
              </a:buClr>
              <a:buFont typeface="Arial" charset="0"/>
              <a:buChar char="•"/>
              <a:tabLst>
                <a:tab pos="444500" algn="l"/>
                <a:tab pos="901700" algn="l"/>
                <a:tab pos="1358900" algn="l"/>
                <a:tab pos="1816100" algn="l"/>
                <a:tab pos="2273300" algn="l"/>
                <a:tab pos="2730500" algn="l"/>
                <a:tab pos="3187700" algn="l"/>
                <a:tab pos="3644900" algn="l"/>
                <a:tab pos="4102100" algn="l"/>
                <a:tab pos="4559300" algn="l"/>
                <a:tab pos="5016500" algn="l"/>
                <a:tab pos="5473700" algn="l"/>
                <a:tab pos="5930900" algn="l"/>
                <a:tab pos="6388100" algn="l"/>
                <a:tab pos="6845300" algn="l"/>
                <a:tab pos="7302500" algn="l"/>
                <a:tab pos="7759700" algn="l"/>
                <a:tab pos="8216900" algn="l"/>
                <a:tab pos="8674100" algn="l"/>
                <a:tab pos="9131300" algn="l"/>
                <a:tab pos="9134475" algn="l"/>
                <a:tab pos="9591675" algn="l"/>
                <a:tab pos="10048875" algn="l"/>
                <a:tab pos="10506075" algn="l"/>
                <a:tab pos="10509250" algn="l"/>
                <a:tab pos="10512425" algn="l"/>
              </a:tabLst>
            </a:pPr>
            <a:r>
              <a:rPr lang="en-US" sz="3200">
                <a:solidFill>
                  <a:srgbClr val="FFFFFF"/>
                </a:solidFill>
                <a:latin typeface="Calibri" pitchFamily="34" charset="0"/>
              </a:rPr>
              <a:t>latin and alpha mean the same.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865" name="Text Box 1"/>
          <p:cNvSpPr txBox="1">
            <a:spLocks noChangeArrowheads="1"/>
          </p:cNvSpPr>
          <p:nvPr/>
        </p:nvSpPr>
        <p:spPr bwMode="auto">
          <a:xfrm>
            <a:off x="457200" y="274638"/>
            <a:ext cx="8220075" cy="1133475"/>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{display: list-item}</a:t>
            </a:r>
          </a:p>
        </p:txBody>
      </p:sp>
      <p:sp>
        <p:nvSpPr>
          <p:cNvPr id="548866" name="Text Box 2"/>
          <p:cNvSpPr txBox="1">
            <a:spLocks noChangeArrowheads="1"/>
          </p:cNvSpPr>
          <p:nvPr/>
        </p:nvSpPr>
        <p:spPr bwMode="auto">
          <a:xfrm>
            <a:off x="457200" y="1600200"/>
            <a:ext cx="8220075" cy="4516438"/>
          </a:xfrm>
          <a:prstGeom prst="rect">
            <a:avLst/>
          </a:prstGeom>
          <a:noFill/>
          <a:ln w="9525">
            <a:noFill/>
            <a:round/>
            <a:headEnd/>
            <a:tailEnd/>
          </a:ln>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If you set the {display: } of an element to ‘list-item’, you can set list properties to them.</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At least this is what the theory says. </a:t>
            </a:r>
          </a:p>
          <a:p>
            <a:pPr marL="328613" indent="-317500">
              <a:lnSpc>
                <a:spcPct val="110000"/>
              </a:lnSpc>
              <a:spcBef>
                <a:spcPts val="700"/>
              </a:spcBef>
              <a:buClr>
                <a:srgbClr val="FFFFFF"/>
              </a:buClr>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800">
              <a:solidFill>
                <a:srgbClr val="FFFFFF"/>
              </a:solidFill>
              <a:latin typeface="Calibri" pitchFamily="34" charset="0"/>
            </a:endParaRP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All list properties inherit.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913"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letter and word spacing</a:t>
            </a:r>
          </a:p>
        </p:txBody>
      </p:sp>
      <p:sp>
        <p:nvSpPr>
          <p:cNvPr id="550914" name="Text Box 2"/>
          <p:cNvSpPr txBox="1">
            <a:spLocks noChangeArrowheads="1"/>
          </p:cNvSpPr>
          <p:nvPr/>
        </p:nvSpPr>
        <p:spPr bwMode="auto">
          <a:xfrm>
            <a:off x="457200" y="1600200"/>
            <a:ext cx="8229600" cy="4191000"/>
          </a:xfrm>
          <a:prstGeom prst="rect">
            <a:avLst/>
          </a:prstGeom>
          <a:noFill/>
          <a:ln w="9525">
            <a:noFill/>
            <a:round/>
            <a:headEnd/>
            <a:tailEnd/>
          </a:ln>
        </p:spPr>
        <p:txBody>
          <a:bodyPr lIns="90000" tIns="46800" rIns="90000" bIns="4680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{letter-spacing: } sets spacing between letters, takes a length value, ‘normal’ (the initial value), or ‘inherit’.  </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{word-spacing: } sets the spacing between words. </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Length values set additional or subtractional spacing.</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Both properties inherit.</a:t>
            </a:r>
          </a:p>
          <a:p>
            <a:pPr marL="330200" indent="-317500">
              <a:lnSpc>
                <a:spcPct val="104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28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61" name="Text Box 1"/>
          <p:cNvSpPr txBox="1">
            <a:spLocks noChangeArrowheads="1"/>
          </p:cNvSpPr>
          <p:nvPr/>
        </p:nvSpPr>
        <p:spPr bwMode="auto">
          <a:xfrm>
            <a:off x="457200" y="274638"/>
            <a:ext cx="8224838" cy="1138237"/>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{line-height:}</a:t>
            </a:r>
          </a:p>
        </p:txBody>
      </p:sp>
      <p:sp>
        <p:nvSpPr>
          <p:cNvPr id="552962" name="Text Box 2"/>
          <p:cNvSpPr txBox="1">
            <a:spLocks noChangeArrowheads="1"/>
          </p:cNvSpPr>
          <p:nvPr/>
        </p:nvSpPr>
        <p:spPr bwMode="auto">
          <a:xfrm>
            <a:off x="457200" y="1600200"/>
            <a:ext cx="8224838" cy="4521200"/>
          </a:xfrm>
          <a:prstGeom prst="rect">
            <a:avLst/>
          </a:prstGeom>
          <a:noFill/>
          <a:ln w="9525">
            <a:noFill/>
            <a:round/>
            <a:headEnd/>
            <a:tailEnd/>
          </a:ln>
        </p:spPr>
        <p:txBody>
          <a:bodyPr lIns="0" tIns="0" rIns="0" bIns="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{line-height: } sets the distance between several lines of an element's contents, </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a:solidFill>
                  <a:srgbClr val="FFFFFF"/>
                </a:solidFill>
                <a:latin typeface="Calibri" pitchFamily="34" charset="0"/>
              </a:rPr>
              <a:t>in pt or pixel numbers</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a:solidFill>
                  <a:srgbClr val="FFFFFF"/>
                </a:solidFill>
                <a:latin typeface="Calibri" pitchFamily="34" charset="0"/>
              </a:rPr>
              <a:t>as a percentage or a number, referring to a percentage of current font size</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a:solidFill>
                  <a:srgbClr val="FFFFFF"/>
                </a:solidFill>
                <a:latin typeface="Calibri" pitchFamily="34" charset="0"/>
              </a:rPr>
              <a:t>‘normal’</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a:solidFill>
                  <a:srgbClr val="FFFFFF"/>
                </a:solidFill>
                <a:latin typeface="Calibri" pitchFamily="34" charset="0"/>
              </a:rPr>
              <a:t>‘inherit’</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This property inherits. </a:t>
            </a:r>
          </a:p>
          <a:p>
            <a:pPr marL="330200" indent="-317500">
              <a:lnSpc>
                <a:spcPts val="2825"/>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28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009" name="Text Box 1"/>
          <p:cNvSpPr txBox="1">
            <a:spLocks noChangeArrowheads="1"/>
          </p:cNvSpPr>
          <p:nvPr/>
        </p:nvSpPr>
        <p:spPr bwMode="auto">
          <a:xfrm>
            <a:off x="457200" y="274638"/>
            <a:ext cx="8220075" cy="1133475"/>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{text-decoration:}</a:t>
            </a:r>
          </a:p>
        </p:txBody>
      </p:sp>
      <p:sp>
        <p:nvSpPr>
          <p:cNvPr id="555010" name="Text Box 2"/>
          <p:cNvSpPr txBox="1">
            <a:spLocks noChangeArrowheads="1"/>
          </p:cNvSpPr>
          <p:nvPr/>
        </p:nvSpPr>
        <p:spPr bwMode="auto">
          <a:xfrm>
            <a:off x="457200" y="1600200"/>
            <a:ext cx="8220075" cy="4516438"/>
          </a:xfrm>
          <a:prstGeom prst="rect">
            <a:avLst/>
          </a:prstGeom>
          <a:noFill/>
          <a:ln w="9525">
            <a:noFill/>
            <a:round/>
            <a:headEnd/>
            <a:tailEnd/>
          </a:ln>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{text-decoration: } can take the values ‘underline’, ‘overline’, ‘line-through’, ‘blink’ (very bad!), ‘inherit’, and ‘none’ (initial value). </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This inherits to some children but not to children that float, are absolutely positioned or have the inline-block or inline-table display. (for the quiz: inherits to some  but not to others).</a:t>
            </a:r>
          </a:p>
          <a:p>
            <a:pPr marL="328613" indent="-317500">
              <a:lnSpc>
                <a:spcPct val="110000"/>
              </a:lnSpc>
              <a:spcBef>
                <a:spcPts val="700"/>
              </a:spcBef>
              <a:buClr>
                <a:srgbClr val="FFFFFF"/>
              </a:buClr>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800">
              <a:solidFill>
                <a:srgbClr val="FFFFFF"/>
              </a:solidFill>
              <a:latin typeface="Calibri" pitchFamily="34" charset="0"/>
            </a:endParaRPr>
          </a:p>
          <a:p>
            <a:pPr marL="328613" indent="-317500">
              <a:lnSpc>
                <a:spcPct val="110000"/>
              </a:lnSpc>
              <a:spcBef>
                <a:spcPts val="700"/>
              </a:spcBef>
              <a:buClr>
                <a:srgbClr val="FFFFFF"/>
              </a:buClr>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8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7057" name="Text Box 1"/>
          <p:cNvSpPr txBox="1">
            <a:spLocks noChangeArrowheads="1"/>
          </p:cNvSpPr>
          <p:nvPr/>
        </p:nvSpPr>
        <p:spPr bwMode="auto">
          <a:xfrm>
            <a:off x="457200" y="274638"/>
            <a:ext cx="8220075" cy="1133475"/>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{text-transform:}</a:t>
            </a:r>
          </a:p>
        </p:txBody>
      </p:sp>
      <p:sp>
        <p:nvSpPr>
          <p:cNvPr id="557058" name="Text Box 2"/>
          <p:cNvSpPr txBox="1">
            <a:spLocks noChangeArrowheads="1"/>
          </p:cNvSpPr>
          <p:nvPr/>
        </p:nvSpPr>
        <p:spPr bwMode="auto">
          <a:xfrm>
            <a:off x="457200" y="1600200"/>
            <a:ext cx="8220075" cy="4516438"/>
          </a:xfrm>
          <a:prstGeom prst="rect">
            <a:avLst/>
          </a:prstGeom>
          <a:noFill/>
          <a:ln w="9525">
            <a:noFill/>
            <a:round/>
            <a:headEnd/>
            <a:tailEnd/>
          </a:ln>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{text-transform: } can take the value ‘uppercase’, ‘lowercase’, ‘capitalize’, ‘inherit’ and ‘none’ (the initial value)</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This only affects the characters in bicameral scripts. </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It does inherit.</a:t>
            </a:r>
          </a:p>
          <a:p>
            <a:pPr marL="328613" indent="-317500">
              <a:lnSpc>
                <a:spcPct val="110000"/>
              </a:lnSpc>
              <a:spcBef>
                <a:spcPts val="700"/>
              </a:spcBef>
              <a:buClr>
                <a:srgbClr val="FFFFFF"/>
              </a:buClr>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8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105" name="Text Box 1"/>
          <p:cNvSpPr txBox="1">
            <a:spLocks noChangeArrowheads="1"/>
          </p:cNvSpPr>
          <p:nvPr/>
        </p:nvSpPr>
        <p:spPr bwMode="auto">
          <a:xfrm>
            <a:off x="457200" y="542925"/>
            <a:ext cx="8229600" cy="606425"/>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{text-indent:}</a:t>
            </a:r>
          </a:p>
        </p:txBody>
      </p:sp>
      <p:sp>
        <p:nvSpPr>
          <p:cNvPr id="559106" name="Text Box 2"/>
          <p:cNvSpPr txBox="1">
            <a:spLocks noChangeArrowheads="1"/>
          </p:cNvSpPr>
          <p:nvPr/>
        </p:nvSpPr>
        <p:spPr bwMode="auto">
          <a:xfrm>
            <a:off x="457200" y="1209675"/>
            <a:ext cx="8229600" cy="5191125"/>
          </a:xfrm>
          <a:prstGeom prst="rect">
            <a:avLst/>
          </a:prstGeom>
          <a:noFill/>
          <a:ln w="9525">
            <a:noFill/>
            <a:round/>
            <a:headEnd/>
            <a:tailEnd/>
          </a:ln>
        </p:spPr>
        <p:txBody>
          <a:bodyPr lIns="90000" tIns="46800" rIns="90000" bIns="46800"/>
          <a:lstStyle/>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{text-indent: } can take length values, percentages and ‘inherit’. </a:t>
            </a:r>
          </a:p>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Percentage refer to the width of the parent element. </a:t>
            </a:r>
          </a:p>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This property applies to block-level elements, table-cells, and inline-blocks only. </a:t>
            </a:r>
          </a:p>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The initial value is 0. </a:t>
            </a:r>
          </a:p>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This property inherits.</a:t>
            </a:r>
          </a:p>
          <a:p>
            <a:pPr marL="330200" indent="-317500">
              <a:lnSpc>
                <a:spcPct val="110000"/>
              </a:lnSpc>
              <a:spcBef>
                <a:spcPts val="700"/>
              </a:spcBef>
              <a:buClr>
                <a:srgbClr val="FFFFFF"/>
              </a:buClr>
              <a:buFont typeface="Arial" charset="0"/>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2800">
              <a:solidFill>
                <a:srgbClr val="FFFFFF"/>
              </a:solidFill>
              <a:latin typeface="Calibri" pitchFamily="34" charset="0"/>
            </a:endParaRPr>
          </a:p>
          <a:p>
            <a:pPr marL="330200" indent="-317500">
              <a:lnSpc>
                <a:spcPct val="110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28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ext Box 1"/>
          <p:cNvSpPr txBox="1">
            <a:spLocks noChangeArrowheads="1"/>
          </p:cNvSpPr>
          <p:nvPr/>
        </p:nvSpPr>
        <p:spPr bwMode="auto">
          <a:xfrm>
            <a:off x="457200" y="274638"/>
            <a:ext cx="8229600" cy="1143000"/>
          </a:xfrm>
          <a:prstGeom prst="rect">
            <a:avLst/>
          </a:prstGeom>
          <a:noFill/>
          <a:ln w="9525">
            <a:noFill/>
            <a:round/>
            <a:headEnd/>
            <a:tailEnd/>
          </a:ln>
        </p:spPr>
        <p:txBody>
          <a:bodyPr lIns="0" tIns="0" rIns="0" bIns="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latin typeface="Calibri" pitchFamily="34" charset="0"/>
              </a:rPr>
              <a:t>XML</a:t>
            </a:r>
          </a:p>
        </p:txBody>
      </p:sp>
      <p:sp>
        <p:nvSpPr>
          <p:cNvPr id="68610" name="Text Box 2"/>
          <p:cNvSpPr txBox="1">
            <a:spLocks noChangeArrowheads="1"/>
          </p:cNvSpPr>
          <p:nvPr/>
        </p:nvSpPr>
        <p:spPr bwMode="auto">
          <a:xfrm>
            <a:off x="457200" y="1219200"/>
            <a:ext cx="8229600" cy="5216525"/>
          </a:xfrm>
          <a:prstGeom prst="rect">
            <a:avLst/>
          </a:prstGeom>
          <a:noFill/>
          <a:ln w="9525">
            <a:noFill/>
            <a:round/>
            <a:headEnd/>
            <a:tailEnd/>
          </a:ln>
        </p:spPr>
        <p:txBody>
          <a:bodyPr lIns="0" tIns="0" rIns="0" bIns="0"/>
          <a:lstStyle/>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latin typeface="Calibri" pitchFamily="34" charset="0"/>
              </a:rPr>
              <a:t>So the W3C has issued XML, the eXtensible Markup Language.</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latin typeface="Calibri" pitchFamily="34" charset="0"/>
              </a:rPr>
              <a:t>Every XML document is SGML, but not the opposite.</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latin typeface="Calibri" pitchFamily="34" charset="0"/>
              </a:rPr>
              <a:t>Thus XML is like SGML but with many features removed.  </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latin typeface="Calibri" pitchFamily="34" charset="0"/>
              </a:rPr>
              <a:t>XML defines the syntax that we will use to write HTML. We have to study that syntax in some detail, now.</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1153" name="Text Box 1"/>
          <p:cNvSpPr txBox="1">
            <a:spLocks noChangeArrowheads="1"/>
          </p:cNvSpPr>
          <p:nvPr/>
        </p:nvSpPr>
        <p:spPr bwMode="auto">
          <a:xfrm>
            <a:off x="457200" y="542925"/>
            <a:ext cx="8229600" cy="606425"/>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{text-align:}</a:t>
            </a:r>
          </a:p>
        </p:txBody>
      </p:sp>
      <p:sp>
        <p:nvSpPr>
          <p:cNvPr id="561154" name="Text Box 2"/>
          <p:cNvSpPr txBox="1">
            <a:spLocks noChangeArrowheads="1"/>
          </p:cNvSpPr>
          <p:nvPr/>
        </p:nvSpPr>
        <p:spPr bwMode="auto">
          <a:xfrm>
            <a:off x="457200" y="1209675"/>
            <a:ext cx="8229600" cy="5191125"/>
          </a:xfrm>
          <a:prstGeom prst="rect">
            <a:avLst/>
          </a:prstGeom>
          <a:noFill/>
          <a:ln w="9525">
            <a:noFill/>
            <a:round/>
            <a:headEnd/>
            <a:tailEnd/>
          </a:ln>
        </p:spPr>
        <p:txBody>
          <a:bodyPr lIns="90000" tIns="46800" rIns="90000" bIns="46800"/>
          <a:lstStyle/>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{text-align: } can take the values ‘left’ ‘right’ ‘center’ and ‘justify’ and ‘inherit’. </a:t>
            </a:r>
          </a:p>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This property applies to block-level elements, table-cells, and inline-blocks only. </a:t>
            </a:r>
          </a:p>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The initial value depends on the text direction. </a:t>
            </a:r>
          </a:p>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This property applies to block-level elements, table-cells, and inline-blocks only. </a:t>
            </a:r>
          </a:p>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This property inherits.</a:t>
            </a:r>
          </a:p>
          <a:p>
            <a:pPr marL="330200" indent="-317500">
              <a:lnSpc>
                <a:spcPct val="110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28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01" name="Text Box 1"/>
          <p:cNvSpPr txBox="1">
            <a:spLocks noChangeArrowheads="1"/>
          </p:cNvSpPr>
          <p:nvPr/>
        </p:nvSpPr>
        <p:spPr bwMode="auto">
          <a:xfrm>
            <a:off x="457200" y="274638"/>
            <a:ext cx="8224838" cy="1138237"/>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classic mistake</a:t>
            </a:r>
          </a:p>
        </p:txBody>
      </p:sp>
      <p:sp>
        <p:nvSpPr>
          <p:cNvPr id="563202" name="Text Box 2"/>
          <p:cNvSpPr txBox="1">
            <a:spLocks noChangeArrowheads="1"/>
          </p:cNvSpPr>
          <p:nvPr/>
        </p:nvSpPr>
        <p:spPr bwMode="auto">
          <a:xfrm>
            <a:off x="457200" y="1600200"/>
            <a:ext cx="8224838" cy="4521200"/>
          </a:xfrm>
          <a:prstGeom prst="rect">
            <a:avLst/>
          </a:prstGeom>
          <a:noFill/>
          <a:ln w="9525">
            <a:noFill/>
            <a:round/>
            <a:headEnd/>
            <a:tailEnd/>
          </a:ln>
        </p:spPr>
        <p:txBody>
          <a:bodyPr lIns="0" tIns="0" rIns="0" bIns="0"/>
          <a:lstStyle/>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you want to align an image, and you do</a:t>
            </a:r>
          </a:p>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img {text-align: center}</a:t>
            </a:r>
          </a:p>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This will align the contents (in terms of XML) of an image. </a:t>
            </a:r>
          </a:p>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Instead in CSS .center {text-align: center}</a:t>
            </a:r>
          </a:p>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and in HTML &lt;div class="center"&gt;&lt;img src="me.png" alt="me"/&gt;&lt;/div&gt;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249" name="Text Box 1"/>
          <p:cNvSpPr txBox="1">
            <a:spLocks noChangeArrowheads="1"/>
          </p:cNvSpPr>
          <p:nvPr/>
        </p:nvSpPr>
        <p:spPr bwMode="auto">
          <a:xfrm>
            <a:off x="457200" y="274638"/>
            <a:ext cx="8220075" cy="1133475"/>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{vertical-align:}</a:t>
            </a:r>
          </a:p>
        </p:txBody>
      </p:sp>
      <p:sp>
        <p:nvSpPr>
          <p:cNvPr id="565250" name="Text Box 2"/>
          <p:cNvSpPr txBox="1">
            <a:spLocks noChangeArrowheads="1"/>
          </p:cNvSpPr>
          <p:nvPr/>
        </p:nvSpPr>
        <p:spPr bwMode="auto">
          <a:xfrm>
            <a:off x="457200" y="1600200"/>
            <a:ext cx="8220075" cy="4516438"/>
          </a:xfrm>
          <a:prstGeom prst="rect">
            <a:avLst/>
          </a:prstGeom>
          <a:noFill/>
          <a:ln w="9525">
            <a:noFill/>
            <a:round/>
            <a:headEnd/>
            <a:tailEnd/>
          </a:ln>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{vertical-align: } can take the values, ‘middle’, ‘sub’, ‘super’, ‘text-top’, ‘text-bottom’, ‘top’, ‘bottom’, length values as well as percentages, and ‘baseline’ the initial value.</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Percentages refer to the {line-height:} of the same element. </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This property only applies to text-level elements and table cells. </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This property does not inherit. </a:t>
            </a:r>
          </a:p>
          <a:p>
            <a:pPr marL="328613" indent="-317500">
              <a:lnSpc>
                <a:spcPct val="110000"/>
              </a:lnSpc>
              <a:spcBef>
                <a:spcPts val="700"/>
              </a:spcBef>
              <a:buClr>
                <a:srgbClr val="FFFFFF"/>
              </a:buClr>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8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7297"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{font-family:}</a:t>
            </a:r>
          </a:p>
        </p:txBody>
      </p:sp>
      <p:sp>
        <p:nvSpPr>
          <p:cNvPr id="567298" name="Text Box 2"/>
          <p:cNvSpPr txBox="1">
            <a:spLocks noChangeArrowheads="1"/>
          </p:cNvSpPr>
          <p:nvPr/>
        </p:nvSpPr>
        <p:spPr bwMode="auto">
          <a:xfrm>
            <a:off x="304800" y="1295400"/>
            <a:ext cx="8534400" cy="5257800"/>
          </a:xfrm>
          <a:prstGeom prst="rect">
            <a:avLst/>
          </a:prstGeom>
          <a:noFill/>
          <a:ln w="9525">
            <a:noFill/>
            <a:round/>
            <a:headEnd/>
            <a:tailEnd/>
          </a:ln>
        </p:spPr>
        <p:txBody>
          <a:bodyPr lIns="90000" tIns="46800" rIns="90000" bIns="4680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{font-family:} accepts a comma-separated list of font names</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There are five generic names, one should be quoted last as a fall-back </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a:solidFill>
                  <a:srgbClr val="FFFFFF"/>
                </a:solidFill>
                <a:latin typeface="Calibri" pitchFamily="34" charset="0"/>
              </a:rPr>
              <a:t>‘serif’		– ‘sans-serif’		– ‘cursive’ </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a:solidFill>
                  <a:srgbClr val="FFFFFF"/>
                </a:solidFill>
                <a:latin typeface="Calibri" pitchFamily="34" charset="0"/>
              </a:rPr>
              <a:t>‘fantasy’	       – ‘monospace’</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The initial value depends on the browser.  It inherits</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Example </a:t>
            </a:r>
          </a:p>
          <a:p>
            <a:pPr marL="330200" indent="-317500">
              <a:lnSpc>
                <a:spcPct val="104000"/>
              </a:lnSpc>
              <a:spcBef>
                <a:spcPts val="6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body { font-family: Baskerville, "Heisei Mincho W3", Symbol, serif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9345"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{font-size:}</a:t>
            </a:r>
          </a:p>
        </p:txBody>
      </p:sp>
      <p:sp>
        <p:nvSpPr>
          <p:cNvPr id="569346" name="Text Box 2"/>
          <p:cNvSpPr txBox="1">
            <a:spLocks noChangeArrowheads="1"/>
          </p:cNvSpPr>
          <p:nvPr/>
        </p:nvSpPr>
        <p:spPr bwMode="auto">
          <a:xfrm>
            <a:off x="457200" y="1295400"/>
            <a:ext cx="8229600" cy="5029200"/>
          </a:xfrm>
          <a:prstGeom prst="rect">
            <a:avLst/>
          </a:prstGeom>
          <a:noFill/>
          <a:ln w="9525">
            <a:noFill/>
            <a:round/>
            <a:headEnd/>
            <a:tailEnd/>
          </a:ln>
        </p:spPr>
        <p:txBody>
          <a:bodyPr lIns="90000" tIns="46800" rIns="90000" bIns="4680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{font-size: } accepts lengths as </a:t>
            </a:r>
            <a:r>
              <a:rPr lang="en-US" sz="2800" i="1">
                <a:solidFill>
                  <a:srgbClr val="FFFFFF"/>
                </a:solidFill>
                <a:latin typeface="Calibri" pitchFamily="34" charset="0"/>
              </a:rPr>
              <a:t>n</a:t>
            </a:r>
            <a:r>
              <a:rPr lang="en-US" sz="2800">
                <a:solidFill>
                  <a:srgbClr val="FFFFFF"/>
                </a:solidFill>
                <a:latin typeface="Calibri" pitchFamily="34" charset="0"/>
              </a:rPr>
              <a:t>pt, </a:t>
            </a:r>
            <a:r>
              <a:rPr lang="en-US" sz="2800" i="1">
                <a:solidFill>
                  <a:srgbClr val="FFFFFF"/>
                </a:solidFill>
                <a:latin typeface="Calibri" pitchFamily="34" charset="0"/>
              </a:rPr>
              <a:t>n</a:t>
            </a:r>
            <a:r>
              <a:rPr lang="en-US" sz="2800">
                <a:solidFill>
                  <a:srgbClr val="FFFFFF"/>
                </a:solidFill>
                <a:latin typeface="Calibri" pitchFamily="34" charset="0"/>
              </a:rPr>
              <a:t>%, +</a:t>
            </a:r>
            <a:r>
              <a:rPr lang="en-US" sz="2800" i="1">
                <a:solidFill>
                  <a:srgbClr val="FFFFFF"/>
                </a:solidFill>
                <a:latin typeface="Calibri" pitchFamily="34" charset="0"/>
              </a:rPr>
              <a:t>n</a:t>
            </a:r>
            <a:r>
              <a:rPr lang="en-US" sz="2800">
                <a:solidFill>
                  <a:srgbClr val="FFFFFF"/>
                </a:solidFill>
                <a:latin typeface="Calibri" pitchFamily="34" charset="0"/>
              </a:rPr>
              <a:t>pt, -</a:t>
            </a:r>
            <a:r>
              <a:rPr lang="en-US" sz="2800" i="1">
                <a:solidFill>
                  <a:srgbClr val="FFFFFF"/>
                </a:solidFill>
                <a:latin typeface="Calibri" pitchFamily="34" charset="0"/>
              </a:rPr>
              <a:t>n</a:t>
            </a:r>
            <a:r>
              <a:rPr lang="en-US" sz="2800">
                <a:solidFill>
                  <a:srgbClr val="FFFFFF"/>
                </a:solidFill>
                <a:latin typeface="Calibri" pitchFamily="34" charset="0"/>
              </a:rPr>
              <a:t>pt (or ‘em’ or in ‘etc’) where </a:t>
            </a:r>
            <a:r>
              <a:rPr lang="en-US" sz="2800" i="1">
                <a:solidFill>
                  <a:srgbClr val="FFFFFF"/>
                </a:solidFill>
                <a:latin typeface="Calibri" pitchFamily="34" charset="0"/>
              </a:rPr>
              <a:t>n</a:t>
            </a:r>
            <a:r>
              <a:rPr lang="en-US" sz="2800">
                <a:solidFill>
                  <a:srgbClr val="FFFFFF"/>
                </a:solidFill>
                <a:latin typeface="Calibri" pitchFamily="34" charset="0"/>
              </a:rPr>
              <a:t> is a number, ‘inherit’ or some sizes like</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a:solidFill>
                  <a:srgbClr val="FFFFFF"/>
                </a:solidFill>
                <a:latin typeface="Calibri" pitchFamily="34" charset="0"/>
              </a:rPr>
              <a:t>‘xx-small’ – ‘x-small’	– ‘small’	– ‘medium’</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a:solidFill>
                  <a:srgbClr val="FFFFFF"/>
                </a:solidFill>
                <a:latin typeface="Calibri" pitchFamily="34" charset="0"/>
              </a:rPr>
              <a:t>‘large’	– ‘x-large’   – ‘xx-large’  – ‘larger’  – ‘smaller’</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‘medium’ is the initial value.</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The property inherits. </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You can also use percentages, in terms of the {font-size: } of the parent element .</a:t>
            </a:r>
          </a:p>
          <a:p>
            <a:pPr marL="330200" indent="-317500">
              <a:lnSpc>
                <a:spcPct val="104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28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393" name="Text Box 1"/>
          <p:cNvSpPr txBox="1">
            <a:spLocks noChangeArrowheads="1"/>
          </p:cNvSpPr>
          <p:nvPr/>
        </p:nvSpPr>
        <p:spPr bwMode="auto">
          <a:xfrm>
            <a:off x="457200" y="274638"/>
            <a:ext cx="8220075" cy="1133475"/>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{font-style: } </a:t>
            </a:r>
          </a:p>
        </p:txBody>
      </p:sp>
      <p:sp>
        <p:nvSpPr>
          <p:cNvPr id="571394" name="Text Box 2"/>
          <p:cNvSpPr txBox="1">
            <a:spLocks noChangeArrowheads="1"/>
          </p:cNvSpPr>
          <p:nvPr/>
        </p:nvSpPr>
        <p:spPr bwMode="auto">
          <a:xfrm>
            <a:off x="457200" y="1600200"/>
            <a:ext cx="8220075" cy="4800600"/>
          </a:xfrm>
          <a:prstGeom prst="rect">
            <a:avLst/>
          </a:prstGeom>
          <a:noFill/>
          <a:ln w="9525">
            <a:noFill/>
            <a:round/>
            <a:headEnd/>
            <a:tailEnd/>
          </a:ln>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{font-style: } can be either ‘italic’, ‘oblique’ or ‘normal’ or ‘inherit’.</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The property inherits. </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Oblique fonts use slanted glyphs. Italic fonts have their own glyphs. </a:t>
            </a:r>
          </a:p>
          <a:p>
            <a:pPr marL="328613" indent="-317500">
              <a:lnSpc>
                <a:spcPct val="110000"/>
              </a:lnSpc>
              <a:spcBef>
                <a:spcPts val="700"/>
              </a:spcBef>
              <a:buClr>
                <a:srgbClr val="FFFFFF"/>
              </a:buClr>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800">
              <a:solidFill>
                <a:srgbClr val="FFFFFF"/>
              </a:solidFill>
              <a:latin typeface="Calibri" pitchFamily="34" charset="0"/>
            </a:endParaRPr>
          </a:p>
          <a:p>
            <a:pPr marL="328613" indent="-317500">
              <a:lnSpc>
                <a:spcPct val="110000"/>
              </a:lnSpc>
              <a:spcBef>
                <a:spcPts val="700"/>
              </a:spcBef>
              <a:buClr>
                <a:srgbClr val="FFFFFF"/>
              </a:buClr>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8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41" name="Text Box 1"/>
          <p:cNvSpPr txBox="1">
            <a:spLocks noChangeArrowheads="1"/>
          </p:cNvSpPr>
          <p:nvPr/>
        </p:nvSpPr>
        <p:spPr bwMode="auto">
          <a:xfrm>
            <a:off x="304800" y="228600"/>
            <a:ext cx="8229600" cy="11430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{font-variant: }</a:t>
            </a:r>
          </a:p>
        </p:txBody>
      </p:sp>
      <p:sp>
        <p:nvSpPr>
          <p:cNvPr id="573442" name="Text Box 2"/>
          <p:cNvSpPr txBox="1">
            <a:spLocks noChangeArrowheads="1"/>
          </p:cNvSpPr>
          <p:nvPr/>
        </p:nvSpPr>
        <p:spPr bwMode="auto">
          <a:xfrm>
            <a:off x="457200" y="1600200"/>
            <a:ext cx="8229600" cy="3733800"/>
          </a:xfrm>
          <a:prstGeom prst="rect">
            <a:avLst/>
          </a:prstGeom>
          <a:noFill/>
          <a:ln w="9525">
            <a:noFill/>
            <a:round/>
            <a:headEnd/>
            <a:tailEnd/>
          </a:ln>
        </p:spPr>
        <p:txBody>
          <a:bodyPr lIns="90000" tIns="46800" rIns="90000" bIns="46800"/>
          <a:lstStyle/>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{font-variant: } can be either ‘small-caps’ or ‘inherit’ or ‘normal’. </a:t>
            </a:r>
          </a:p>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‘normal’ is the initial value.</a:t>
            </a:r>
          </a:p>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This property inherits.</a:t>
            </a:r>
          </a:p>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Small caps font may be calculated from smaller capital letters of the same family.</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489"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{font-weight: }</a:t>
            </a:r>
          </a:p>
        </p:txBody>
      </p:sp>
      <p:sp>
        <p:nvSpPr>
          <p:cNvPr id="575490" name="Text Box 2"/>
          <p:cNvSpPr txBox="1">
            <a:spLocks noChangeArrowheads="1"/>
          </p:cNvSpPr>
          <p:nvPr/>
        </p:nvSpPr>
        <p:spPr bwMode="auto">
          <a:xfrm>
            <a:off x="457200" y="1600200"/>
            <a:ext cx="8229600" cy="4419600"/>
          </a:xfrm>
          <a:prstGeom prst="rect">
            <a:avLst/>
          </a:prstGeom>
          <a:noFill/>
          <a:ln w="9525">
            <a:noFill/>
            <a:round/>
            <a:headEnd/>
            <a:tailEnd/>
          </a:ln>
        </p:spPr>
        <p:txBody>
          <a:bodyPr lIns="90000" tIns="46800" rIns="90000" bIns="46800"/>
          <a:lstStyle/>
          <a:p>
            <a:pPr marL="330200" indent="-317500">
              <a:lnSpc>
                <a:spcPct val="110000"/>
              </a:lnSpc>
              <a:spcBef>
                <a:spcPts val="700"/>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800">
              <a:solidFill>
                <a:srgbClr val="FFFFFF"/>
              </a:solidFill>
              <a:latin typeface="Calibri" pitchFamily="34" charset="0"/>
            </a:endParaRPr>
          </a:p>
          <a:p>
            <a:pPr marL="330200" indent="-317500">
              <a:lnSpc>
                <a:spcPct val="110000"/>
              </a:lnSpc>
              <a:spcBef>
                <a:spcPts val="700"/>
              </a:spcBef>
              <a:buClr>
                <a:srgbClr val="FFFFFF"/>
              </a:buClr>
              <a:buFont typeface="Arial"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800">
                <a:solidFill>
                  <a:srgbClr val="FFFFFF"/>
                </a:solidFill>
                <a:latin typeface="Calibri" pitchFamily="34" charset="0"/>
              </a:rPr>
              <a:t>{font-weight: } takes the values ‘normal’, ‘bold’, ‘bolder’, ‘lighter’, ‘100’, ‘200’, ‘300’, ‘400’, ‘500’, ‘600’, ‘700’, ‘800’, ‘900’ and ‘inherit’</a:t>
            </a:r>
          </a:p>
          <a:p>
            <a:pPr marL="330200" indent="-317500">
              <a:lnSpc>
                <a:spcPct val="110000"/>
              </a:lnSpc>
              <a:spcBef>
                <a:spcPts val="700"/>
              </a:spcBef>
              <a:buClr>
                <a:srgbClr val="FFFFFF"/>
              </a:buClr>
              <a:buFont typeface="Arial"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800">
                <a:solidFill>
                  <a:srgbClr val="FFFFFF"/>
                </a:solidFill>
                <a:latin typeface="Calibri" pitchFamily="34" charset="0"/>
              </a:rPr>
              <a:t>‘700’ is ‘bold’, ‘400’ is ‘normal’.</a:t>
            </a:r>
          </a:p>
          <a:p>
            <a:pPr marL="330200" indent="-317500">
              <a:lnSpc>
                <a:spcPct val="110000"/>
              </a:lnSpc>
              <a:spcBef>
                <a:spcPts val="700"/>
              </a:spcBef>
              <a:buClr>
                <a:srgbClr val="FFFFFF"/>
              </a:buClr>
              <a:buFont typeface="Arial"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800">
                <a:solidFill>
                  <a:srgbClr val="FFFFFF"/>
                </a:solidFill>
                <a:latin typeface="Calibri" pitchFamily="34" charset="0"/>
              </a:rPr>
              <a:t>Matching to actual fonts is a fiddly approximation. </a:t>
            </a:r>
          </a:p>
          <a:p>
            <a:pPr marL="330200" indent="-317500">
              <a:lnSpc>
                <a:spcPct val="110000"/>
              </a:lnSpc>
              <a:spcBef>
                <a:spcPts val="700"/>
              </a:spcBef>
              <a:buClr>
                <a:srgbClr val="FFFFFF"/>
              </a:buClr>
              <a:buFont typeface="Arial"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800">
                <a:solidFill>
                  <a:srgbClr val="FFFFFF"/>
                </a:solidFill>
                <a:latin typeface="Calibri" pitchFamily="34" charset="0"/>
              </a:rPr>
              <a:t>This property inherits.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537" name="Text Box 1"/>
          <p:cNvSpPr txBox="1">
            <a:spLocks noChangeArrowheads="1"/>
          </p:cNvSpPr>
          <p:nvPr/>
        </p:nvSpPr>
        <p:spPr bwMode="auto">
          <a:xfrm>
            <a:off x="457200" y="228600"/>
            <a:ext cx="8229600" cy="9144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other font properties</a:t>
            </a:r>
          </a:p>
        </p:txBody>
      </p:sp>
      <p:sp>
        <p:nvSpPr>
          <p:cNvPr id="577538" name="Text Box 2"/>
          <p:cNvSpPr txBox="1">
            <a:spLocks noChangeArrowheads="1"/>
          </p:cNvSpPr>
          <p:nvPr/>
        </p:nvSpPr>
        <p:spPr bwMode="auto">
          <a:xfrm>
            <a:off x="457200" y="1066800"/>
            <a:ext cx="8229600" cy="5486400"/>
          </a:xfrm>
          <a:prstGeom prst="rect">
            <a:avLst/>
          </a:prstGeom>
          <a:noFill/>
          <a:ln w="9525">
            <a:noFill/>
            <a:round/>
            <a:headEnd/>
            <a:tailEnd/>
          </a:ln>
        </p:spPr>
        <p:txBody>
          <a:bodyPr lIns="90000" tIns="46800" rIns="90000" bIns="4680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There is a whole bunch of other properties</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a:solidFill>
                  <a:srgbClr val="FFFFFF"/>
                </a:solidFill>
                <a:latin typeface="Calibri" pitchFamily="34" charset="0"/>
              </a:rPr>
              <a:t>{unicode-range: }	– {stemv: }	  – {stroke: }</a:t>
            </a:r>
          </a:p>
          <a:p>
            <a:pPr marL="330200" indent="-317500">
              <a:lnSpc>
                <a:spcPct val="104000"/>
              </a:lnSpc>
              <a:spcBef>
                <a:spcPts val="6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a:solidFill>
                  <a:srgbClr val="FFFFFF"/>
                </a:solidFill>
                <a:latin typeface="Calibri" pitchFamily="34" charset="0"/>
              </a:rPr>
              <a:t>        – {units-per-em: }	      – {stemh: }	   – {bbox: }</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a:solidFill>
                  <a:srgbClr val="FFFFFF"/>
                </a:solidFill>
                <a:latin typeface="Calibri" pitchFamily="34" charset="0"/>
              </a:rPr>
              <a:t>{definitions-src:} 	– {ascent: }	    – {dscent: }</a:t>
            </a:r>
          </a:p>
          <a:p>
            <a:pPr marL="330200" indent="-317500">
              <a:lnSpc>
                <a:spcPct val="104000"/>
              </a:lnSpc>
              <a:spcBef>
                <a:spcPts val="6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a:solidFill>
                  <a:srgbClr val="FFFFFF"/>
                </a:solidFill>
                <a:latin typeface="Calibri" pitchFamily="34" charset="0"/>
              </a:rPr>
              <a:t>       – {baseline: }			– {widths: }    – {mathline: }</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a:solidFill>
                  <a:srgbClr val="FFFFFF"/>
                </a:solidFill>
                <a:latin typeface="Calibri" pitchFamily="34" charset="0"/>
              </a:rPr>
              <a:t>{centerline: }		– {topine: }	    – {panose1: }</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There also is a {font: } property that allows you to put several of the previous properties together.</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But all that is not worth learning. Keep fonts simple.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9585" name="Text Box 1"/>
          <p:cNvSpPr txBox="1">
            <a:spLocks noChangeArrowheads="1"/>
          </p:cNvSpPr>
          <p:nvPr/>
        </p:nvSpPr>
        <p:spPr bwMode="auto">
          <a:xfrm>
            <a:off x="457200" y="274638"/>
            <a:ext cx="8224838" cy="1138237"/>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borders</a:t>
            </a:r>
          </a:p>
        </p:txBody>
      </p:sp>
      <p:sp>
        <p:nvSpPr>
          <p:cNvPr id="579586" name="Text Box 2"/>
          <p:cNvSpPr txBox="1">
            <a:spLocks noChangeArrowheads="1"/>
          </p:cNvSpPr>
          <p:nvPr/>
        </p:nvSpPr>
        <p:spPr bwMode="auto">
          <a:xfrm>
            <a:off x="457200" y="1600200"/>
            <a:ext cx="8224838" cy="4521200"/>
          </a:xfrm>
          <a:prstGeom prst="rect">
            <a:avLst/>
          </a:prstGeom>
          <a:noFill/>
          <a:ln w="9525">
            <a:noFill/>
            <a:round/>
            <a:headEnd/>
            <a:tailEnd/>
          </a:ln>
        </p:spPr>
        <p:txBody>
          <a:bodyPr lIns="0" tIns="0" rIns="0" bIns="0"/>
          <a:lstStyle/>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Borders are rectangular edges around the space occupied by an element.</a:t>
            </a:r>
          </a:p>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They are mainly used for decoration. </a:t>
            </a:r>
          </a:p>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Normally, the borders are not shown. </a:t>
            </a:r>
          </a:p>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To show borders, you have to set a positive border width and a border style.</a:t>
            </a:r>
          </a:p>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No border property is inherited.</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ext Box 1"/>
          <p:cNvSpPr txBox="1">
            <a:spLocks noChangeArrowheads="1"/>
          </p:cNvSpPr>
          <p:nvPr/>
        </p:nvSpPr>
        <p:spPr bwMode="auto">
          <a:xfrm>
            <a:off x="457200" y="274638"/>
            <a:ext cx="8220075" cy="1133475"/>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XHTML</a:t>
            </a:r>
          </a:p>
        </p:txBody>
      </p:sp>
      <p:sp>
        <p:nvSpPr>
          <p:cNvPr id="70658" name="Text Box 2"/>
          <p:cNvSpPr txBox="1">
            <a:spLocks noChangeArrowheads="1"/>
          </p:cNvSpPr>
          <p:nvPr/>
        </p:nvSpPr>
        <p:spPr bwMode="auto">
          <a:xfrm>
            <a:off x="381000" y="1371600"/>
            <a:ext cx="8220075" cy="4516438"/>
          </a:xfrm>
          <a:prstGeom prst="rect">
            <a:avLst/>
          </a:prstGeom>
          <a:noFill/>
          <a:ln w="9525">
            <a:noFill/>
            <a:round/>
            <a:headEnd/>
            <a:tailEnd/>
          </a:ln>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XHTML is HTML written the XML way.</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HTML is a language. XML is a way to write out the language.</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As an analogy imagine that HTML is English. Then XML could be thought of as typewritten English, rather than hand-written English.</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French can also be typed or handwritten. </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So XML is not a language, but it is a set of constraints that apply to the expression of a language. </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MARC for example can be written in XML.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633" name="Text Box 1"/>
          <p:cNvSpPr txBox="1">
            <a:spLocks noChangeArrowheads="1"/>
          </p:cNvSpPr>
          <p:nvPr/>
        </p:nvSpPr>
        <p:spPr bwMode="auto">
          <a:xfrm>
            <a:off x="381000" y="0"/>
            <a:ext cx="8229600" cy="884238"/>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box border properties</a:t>
            </a:r>
          </a:p>
        </p:txBody>
      </p:sp>
      <p:sp>
        <p:nvSpPr>
          <p:cNvPr id="288770" name="Text Box 2"/>
          <p:cNvSpPr txBox="1">
            <a:spLocks noChangeArrowheads="1"/>
          </p:cNvSpPr>
          <p:nvPr/>
        </p:nvSpPr>
        <p:spPr bwMode="auto">
          <a:xfrm>
            <a:off x="228600" y="914400"/>
            <a:ext cx="8458200" cy="5353050"/>
          </a:xfrm>
          <a:prstGeom prst="rect">
            <a:avLst/>
          </a:prstGeom>
          <a:noFill/>
          <a:ln w="9525">
            <a:noFill/>
            <a:round/>
            <a:headEnd/>
            <a:tailEnd/>
          </a:ln>
        </p:spPr>
        <p:txBody>
          <a:bodyPr lIns="90000" tIns="46800" rIns="90000" bIns="46800"/>
          <a:lstStyle/>
          <a:p>
            <a:pPr marL="330200" indent="-317500">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{border-top-style} {border-right-style:} {border-bottom-style:} {border-left-style:} take the following values</a:t>
            </a:r>
          </a:p>
          <a:p>
            <a:pPr marL="733425" lvl="1" indent="-276225">
              <a:lnSpc>
                <a:spcPct val="104000"/>
              </a:lnSpc>
              <a:spcBef>
                <a:spcPts val="5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a:solidFill>
                  <a:srgbClr val="FFFFFF"/>
                </a:solidFill>
                <a:latin typeface="Calibri" pitchFamily="34" charset="0"/>
              </a:rPr>
              <a:t>‘none’ 	No border. The width of the border becomes zero. This is the initial value.</a:t>
            </a:r>
          </a:p>
          <a:p>
            <a:pPr marL="733425" lvl="1" indent="-276225">
              <a:lnSpc>
                <a:spcPct val="104000"/>
              </a:lnSpc>
              <a:spcBef>
                <a:spcPts val="5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a:solidFill>
                  <a:srgbClr val="FFFFFF"/>
                </a:solidFill>
                <a:latin typeface="Calibri" pitchFamily="34" charset="0"/>
              </a:rPr>
              <a:t>‘hidden’ 	Same as 'none', except in terms of border conflict resolution</a:t>
            </a:r>
          </a:p>
          <a:p>
            <a:pPr marL="733425" lvl="1" indent="-276225">
              <a:lnSpc>
                <a:spcPct val="104000"/>
              </a:lnSpc>
              <a:spcBef>
                <a:spcPts val="5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a:solidFill>
                  <a:srgbClr val="FFFFFF"/>
                </a:solidFill>
                <a:latin typeface="Calibri" pitchFamily="34" charset="0"/>
              </a:rPr>
              <a:t>‘dotted’	The border is a series of dots. </a:t>
            </a:r>
          </a:p>
          <a:p>
            <a:pPr marL="733425" lvl="1" indent="-276225">
              <a:lnSpc>
                <a:spcPct val="104000"/>
              </a:lnSpc>
              <a:spcBef>
                <a:spcPts val="5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a:solidFill>
                  <a:srgbClr val="FFFFFF"/>
                </a:solidFill>
                <a:latin typeface="Calibri" pitchFamily="34" charset="0"/>
              </a:rPr>
              <a:t>‘dashed’	The border is a series of short line segments. </a:t>
            </a:r>
          </a:p>
          <a:p>
            <a:pPr marL="733425" lvl="1" indent="-276225">
              <a:lnSpc>
                <a:spcPct val="104000"/>
              </a:lnSpc>
              <a:spcBef>
                <a:spcPts val="5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a:solidFill>
                  <a:srgbClr val="FFFFFF"/>
                </a:solidFill>
                <a:latin typeface="Calibri" pitchFamily="34" charset="0"/>
              </a:rPr>
              <a:t>‘solid ‘ 	The border is a single line segment</a:t>
            </a:r>
            <a:r>
              <a:rPr lang="en-US">
                <a:solidFill>
                  <a:srgbClr val="FFFFFF"/>
                </a:solidFill>
                <a:latin typeface="Calibri" pitchFamily="34" charset="0"/>
              </a:rPr>
              <a:t>. </a:t>
            </a:r>
          </a:p>
          <a:p>
            <a:pPr marL="330200" indent="-317500">
              <a:lnSpc>
                <a:spcPct val="104000"/>
              </a:lnSpc>
              <a:spcBef>
                <a:spcPts val="5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 </a:t>
            </a:r>
          </a:p>
          <a:p>
            <a:pPr marL="330200" indent="-317500">
              <a:lnSpc>
                <a:spcPct val="104000"/>
              </a:lnSpc>
              <a:spcBef>
                <a:spcPts val="5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28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fill="hold" nodeType="clickEffect">
                                  <p:stCondLst>
                                    <p:cond delay="0"/>
                                  </p:stCondLst>
                                  <p:childTnLst>
                                    <p:set>
                                      <p:cBhvr additive="repl">
                                        <p:cTn id="6" dur="1" fill="hold">
                                          <p:stCondLst>
                                            <p:cond delay="0"/>
                                          </p:stCondLst>
                                        </p:cTn>
                                        <p:tgtEl>
                                          <p:spTgt spid="288770">
                                            <p:txEl>
                                              <p:pRg st="0" end="0"/>
                                            </p:txEl>
                                          </p:spTgt>
                                        </p:tgtEl>
                                        <p:attrNameLst>
                                          <p:attrName>style.visibility</p:attrName>
                                        </p:attrNameLst>
                                      </p:cBhvr>
                                      <p:to>
                                        <p:strVal val="visible"/>
                                      </p:to>
                                    </p:set>
                                    <p:animEffect transition="in" filter="dissolve">
                                      <p:cBhvr additive="repl">
                                        <p:cTn id="7" dur="500"/>
                                        <p:tgtEl>
                                          <p:spTgt spid="288770">
                                            <p:txEl>
                                              <p:pRg st="0" end="0"/>
                                            </p:txEl>
                                          </p:spTgt>
                                        </p:tgtEl>
                                      </p:cBhvr>
                                    </p:animEffect>
                                  </p:childTnLst>
                                </p:cTn>
                              </p:par>
                              <p:par>
                                <p:cTn id="8" presetID="9" presetClass="entr" fill="hold" nodeType="withEffect">
                                  <p:stCondLst>
                                    <p:cond delay="0"/>
                                  </p:stCondLst>
                                  <p:childTnLst>
                                    <p:set>
                                      <p:cBhvr additive="repl">
                                        <p:cTn id="9" dur="1" fill="hold">
                                          <p:stCondLst>
                                            <p:cond delay="0"/>
                                          </p:stCondLst>
                                        </p:cTn>
                                        <p:tgtEl>
                                          <p:spTgt spid="288770">
                                            <p:txEl>
                                              <p:pRg st="1" end="1"/>
                                            </p:txEl>
                                          </p:spTgt>
                                        </p:tgtEl>
                                        <p:attrNameLst>
                                          <p:attrName>style.visibility</p:attrName>
                                        </p:attrNameLst>
                                      </p:cBhvr>
                                      <p:to>
                                        <p:strVal val="visible"/>
                                      </p:to>
                                    </p:set>
                                    <p:animEffect transition="in" filter="dissolve">
                                      <p:cBhvr additive="repl">
                                        <p:cTn id="10" dur="500"/>
                                        <p:tgtEl>
                                          <p:spTgt spid="288770">
                                            <p:txEl>
                                              <p:pRg st="1" end="1"/>
                                            </p:txEl>
                                          </p:spTgt>
                                        </p:tgtEl>
                                      </p:cBhvr>
                                    </p:animEffect>
                                  </p:childTnLst>
                                </p:cTn>
                              </p:par>
                              <p:par>
                                <p:cTn id="11" presetID="9" presetClass="entr" fill="hold" nodeType="withEffect">
                                  <p:stCondLst>
                                    <p:cond delay="0"/>
                                  </p:stCondLst>
                                  <p:childTnLst>
                                    <p:set>
                                      <p:cBhvr additive="repl">
                                        <p:cTn id="12" dur="1" fill="hold">
                                          <p:stCondLst>
                                            <p:cond delay="0"/>
                                          </p:stCondLst>
                                        </p:cTn>
                                        <p:tgtEl>
                                          <p:spTgt spid="288770">
                                            <p:txEl>
                                              <p:pRg st="2" end="2"/>
                                            </p:txEl>
                                          </p:spTgt>
                                        </p:tgtEl>
                                        <p:attrNameLst>
                                          <p:attrName>style.visibility</p:attrName>
                                        </p:attrNameLst>
                                      </p:cBhvr>
                                      <p:to>
                                        <p:strVal val="visible"/>
                                      </p:to>
                                    </p:set>
                                    <p:animEffect transition="in" filter="dissolve">
                                      <p:cBhvr additive="repl">
                                        <p:cTn id="13" dur="500"/>
                                        <p:tgtEl>
                                          <p:spTgt spid="288770">
                                            <p:txEl>
                                              <p:pRg st="2" end="2"/>
                                            </p:txEl>
                                          </p:spTgt>
                                        </p:tgtEl>
                                      </p:cBhvr>
                                    </p:animEffect>
                                  </p:childTnLst>
                                </p:cTn>
                              </p:par>
                              <p:par>
                                <p:cTn id="14" presetID="9" presetClass="entr" fill="hold" nodeType="withEffect">
                                  <p:stCondLst>
                                    <p:cond delay="0"/>
                                  </p:stCondLst>
                                  <p:childTnLst>
                                    <p:set>
                                      <p:cBhvr additive="repl">
                                        <p:cTn id="15" dur="1" fill="hold">
                                          <p:stCondLst>
                                            <p:cond delay="0"/>
                                          </p:stCondLst>
                                        </p:cTn>
                                        <p:tgtEl>
                                          <p:spTgt spid="288770">
                                            <p:txEl>
                                              <p:pRg st="3" end="3"/>
                                            </p:txEl>
                                          </p:spTgt>
                                        </p:tgtEl>
                                        <p:attrNameLst>
                                          <p:attrName>style.visibility</p:attrName>
                                        </p:attrNameLst>
                                      </p:cBhvr>
                                      <p:to>
                                        <p:strVal val="visible"/>
                                      </p:to>
                                    </p:set>
                                    <p:animEffect transition="in" filter="dissolve">
                                      <p:cBhvr additive="repl">
                                        <p:cTn id="16" dur="500"/>
                                        <p:tgtEl>
                                          <p:spTgt spid="288770">
                                            <p:txEl>
                                              <p:pRg st="3" end="3"/>
                                            </p:txEl>
                                          </p:spTgt>
                                        </p:tgtEl>
                                      </p:cBhvr>
                                    </p:animEffect>
                                  </p:childTnLst>
                                </p:cTn>
                              </p:par>
                              <p:par>
                                <p:cTn id="17" presetID="9" presetClass="entr" fill="hold" nodeType="withEffect">
                                  <p:stCondLst>
                                    <p:cond delay="0"/>
                                  </p:stCondLst>
                                  <p:childTnLst>
                                    <p:set>
                                      <p:cBhvr additive="repl">
                                        <p:cTn id="18" dur="1" fill="hold">
                                          <p:stCondLst>
                                            <p:cond delay="0"/>
                                          </p:stCondLst>
                                        </p:cTn>
                                        <p:tgtEl>
                                          <p:spTgt spid="288770">
                                            <p:txEl>
                                              <p:pRg st="4" end="4"/>
                                            </p:txEl>
                                          </p:spTgt>
                                        </p:tgtEl>
                                        <p:attrNameLst>
                                          <p:attrName>style.visibility</p:attrName>
                                        </p:attrNameLst>
                                      </p:cBhvr>
                                      <p:to>
                                        <p:strVal val="visible"/>
                                      </p:to>
                                    </p:set>
                                    <p:animEffect transition="in" filter="dissolve">
                                      <p:cBhvr additive="repl">
                                        <p:cTn id="19" dur="500"/>
                                        <p:tgtEl>
                                          <p:spTgt spid="288770">
                                            <p:txEl>
                                              <p:pRg st="4" end="4"/>
                                            </p:txEl>
                                          </p:spTgt>
                                        </p:tgtEl>
                                      </p:cBhvr>
                                    </p:animEffect>
                                  </p:childTnLst>
                                </p:cTn>
                              </p:par>
                              <p:par>
                                <p:cTn id="20" presetID="9" presetClass="entr" fill="hold" nodeType="withEffect">
                                  <p:stCondLst>
                                    <p:cond delay="0"/>
                                  </p:stCondLst>
                                  <p:childTnLst>
                                    <p:set>
                                      <p:cBhvr additive="repl">
                                        <p:cTn id="21" dur="1" fill="hold">
                                          <p:stCondLst>
                                            <p:cond delay="0"/>
                                          </p:stCondLst>
                                        </p:cTn>
                                        <p:tgtEl>
                                          <p:spTgt spid="288770">
                                            <p:txEl>
                                              <p:pRg st="5" end="5"/>
                                            </p:txEl>
                                          </p:spTgt>
                                        </p:tgtEl>
                                        <p:attrNameLst>
                                          <p:attrName>style.visibility</p:attrName>
                                        </p:attrNameLst>
                                      </p:cBhvr>
                                      <p:to>
                                        <p:strVal val="visible"/>
                                      </p:to>
                                    </p:set>
                                    <p:animEffect transition="in" filter="dissolve">
                                      <p:cBhvr additive="repl">
                                        <p:cTn id="22" dur="500"/>
                                        <p:tgtEl>
                                          <p:spTgt spid="288770">
                                            <p:txEl>
                                              <p:pRg st="5" end="5"/>
                                            </p:txEl>
                                          </p:spTgt>
                                        </p:tgtEl>
                                      </p:cBhvr>
                                    </p:animEffect>
                                  </p:childTnLst>
                                </p:cTn>
                              </p:par>
                              <p:par>
                                <p:cTn id="23" presetID="9" presetClass="entr" fill="hold" nodeType="withEffect">
                                  <p:stCondLst>
                                    <p:cond delay="0"/>
                                  </p:stCondLst>
                                  <p:childTnLst>
                                    <p:set>
                                      <p:cBhvr additive="repl">
                                        <p:cTn id="24" dur="1" fill="hold">
                                          <p:stCondLst>
                                            <p:cond delay="0"/>
                                          </p:stCondLst>
                                        </p:cTn>
                                        <p:tgtEl>
                                          <p:spTgt spid="288770">
                                            <p:txEl>
                                              <p:pRg st="6" end="6"/>
                                            </p:txEl>
                                          </p:spTgt>
                                        </p:tgtEl>
                                        <p:attrNameLst>
                                          <p:attrName>style.visibility</p:attrName>
                                        </p:attrNameLst>
                                      </p:cBhvr>
                                      <p:to>
                                        <p:strVal val="visible"/>
                                      </p:to>
                                    </p:set>
                                    <p:animEffect transition="in" filter="dissolve">
                                      <p:cBhvr additive="repl">
                                        <p:cTn id="25" dur="500"/>
                                        <p:tgtEl>
                                          <p:spTgt spid="28877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81" name="Text Box 1"/>
          <p:cNvSpPr txBox="1">
            <a:spLocks noChangeArrowheads="1"/>
          </p:cNvSpPr>
          <p:nvPr/>
        </p:nvSpPr>
        <p:spPr bwMode="auto">
          <a:xfrm>
            <a:off x="457200" y="274638"/>
            <a:ext cx="8224838" cy="1138237"/>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more border style</a:t>
            </a:r>
          </a:p>
        </p:txBody>
      </p:sp>
      <p:sp>
        <p:nvSpPr>
          <p:cNvPr id="583682" name="Text Box 2"/>
          <p:cNvSpPr txBox="1">
            <a:spLocks noChangeArrowheads="1"/>
          </p:cNvSpPr>
          <p:nvPr/>
        </p:nvSpPr>
        <p:spPr bwMode="auto">
          <a:xfrm>
            <a:off x="457200" y="1600200"/>
            <a:ext cx="8224838" cy="4521200"/>
          </a:xfrm>
          <a:prstGeom prst="rect">
            <a:avLst/>
          </a:prstGeom>
          <a:noFill/>
          <a:ln w="9525">
            <a:noFill/>
            <a:round/>
            <a:headEnd/>
            <a:tailEnd/>
          </a:ln>
        </p:spPr>
        <p:txBody>
          <a:bodyPr lIns="0" tIns="0" rIns="0" bIns="0"/>
          <a:lstStyle/>
          <a:p>
            <a:pPr marL="330200" indent="-317500">
              <a:lnSpc>
                <a:spcPts val="2825"/>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Other border styles are</a:t>
            </a:r>
          </a:p>
          <a:p>
            <a:pPr marL="733425" lvl="1" indent="-276225">
              <a:lnSpc>
                <a:spcPct val="104000"/>
              </a:lnSpc>
              <a:spcBef>
                <a:spcPts val="5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a:solidFill>
                  <a:srgbClr val="FFFFFF"/>
                </a:solidFill>
                <a:latin typeface="Calibri" pitchFamily="34" charset="0"/>
              </a:rPr>
              <a:t>‘double’  	The border is two solid lines.  </a:t>
            </a:r>
          </a:p>
          <a:p>
            <a:pPr marL="733425" lvl="1" indent="-276225">
              <a:lnSpc>
                <a:spcPct val="104000"/>
              </a:lnSpc>
              <a:spcBef>
                <a:spcPts val="5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a:solidFill>
                  <a:srgbClr val="FFFFFF"/>
                </a:solidFill>
                <a:latin typeface="Calibri" pitchFamily="34" charset="0"/>
              </a:rPr>
              <a:t>‘groove’ 	The border looks as though it were carved into the canvas. </a:t>
            </a:r>
          </a:p>
          <a:p>
            <a:pPr marL="733425" lvl="1" indent="-276225">
              <a:lnSpc>
                <a:spcPct val="104000"/>
              </a:lnSpc>
              <a:spcBef>
                <a:spcPts val="5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a:solidFill>
                  <a:srgbClr val="FFFFFF"/>
                </a:solidFill>
                <a:latin typeface="Calibri" pitchFamily="34" charset="0"/>
              </a:rPr>
              <a:t>‘ridge’  	The border looks as though it were coming out of the canvas. </a:t>
            </a:r>
          </a:p>
          <a:p>
            <a:pPr marL="733425" lvl="1" indent="-276225">
              <a:lnSpc>
                <a:spcPct val="104000"/>
              </a:lnSpc>
              <a:spcBef>
                <a:spcPts val="5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a:solidFill>
                  <a:srgbClr val="FFFFFF"/>
                </a:solidFill>
                <a:latin typeface="Calibri" pitchFamily="34" charset="0"/>
              </a:rPr>
              <a:t>‘inset’ 	The border makes the box look like embedded in the canvas. </a:t>
            </a:r>
          </a:p>
          <a:p>
            <a:pPr marL="733425" lvl="1" indent="-276225">
              <a:lnSpc>
                <a:spcPct val="104000"/>
              </a:lnSpc>
              <a:spcBef>
                <a:spcPts val="5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a:solidFill>
                  <a:srgbClr val="FFFFFF"/>
                </a:solidFill>
                <a:latin typeface="Calibri" pitchFamily="34" charset="0"/>
              </a:rPr>
              <a:t>‘outset’ 	The border makes the box look like coming out of the canvas</a:t>
            </a:r>
            <a:r>
              <a:rPr lang="en-US">
                <a:solidFill>
                  <a:srgbClr val="FFFFFF"/>
                </a:solidFill>
                <a:latin typeface="Calibri" pitchFamily="34" charset="0"/>
              </a:rPr>
              <a: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5729" name="Text Box 1"/>
          <p:cNvSpPr txBox="1">
            <a:spLocks noChangeArrowheads="1"/>
          </p:cNvSpPr>
          <p:nvPr/>
        </p:nvSpPr>
        <p:spPr bwMode="auto">
          <a:xfrm>
            <a:off x="457200" y="542925"/>
            <a:ext cx="8229600" cy="606425"/>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{border-color: } </a:t>
            </a:r>
          </a:p>
        </p:txBody>
      </p:sp>
      <p:sp>
        <p:nvSpPr>
          <p:cNvPr id="585730" name="Text Box 2"/>
          <p:cNvSpPr txBox="1">
            <a:spLocks noChangeArrowheads="1"/>
          </p:cNvSpPr>
          <p:nvPr/>
        </p:nvSpPr>
        <p:spPr bwMode="auto">
          <a:xfrm>
            <a:off x="457200" y="1295400"/>
            <a:ext cx="8229600" cy="4794250"/>
          </a:xfrm>
          <a:prstGeom prst="rect">
            <a:avLst/>
          </a:prstGeom>
          <a:noFill/>
          <a:ln w="9525">
            <a:noFill/>
            <a:round/>
            <a:headEnd/>
            <a:tailEnd/>
          </a:ln>
        </p:spPr>
        <p:txBody>
          <a:bodyPr lIns="90000" tIns="46800" rIns="90000" bIns="4680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{border-top-color: }, {border-right-color: }, {border-bottom-color: }, {border-bottom-color: }, {border-left-color:} take color values, ‘transparent’ or ‘inherit’</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If a border color is not specified, the browser uses the value of the {color: } of the element. As you recall, the initial value of this property is browser dependent. </a:t>
            </a:r>
          </a:p>
          <a:p>
            <a:pPr marL="330200" indent="-317500">
              <a:lnSpc>
                <a:spcPct val="104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2800">
              <a:solidFill>
                <a:srgbClr val="FFFFFF"/>
              </a:solidFill>
              <a:latin typeface="Calibri" pitchFamily="34" charset="0"/>
            </a:endParaRPr>
          </a:p>
          <a:p>
            <a:pPr marL="330200" indent="-317500">
              <a:lnSpc>
                <a:spcPct val="104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28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7777" name="Text Box 1"/>
          <p:cNvSpPr txBox="1">
            <a:spLocks noChangeArrowheads="1"/>
          </p:cNvSpPr>
          <p:nvPr/>
        </p:nvSpPr>
        <p:spPr bwMode="auto">
          <a:xfrm>
            <a:off x="457200" y="274638"/>
            <a:ext cx="8220075" cy="1133475"/>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{border-width: }</a:t>
            </a:r>
          </a:p>
        </p:txBody>
      </p:sp>
      <p:sp>
        <p:nvSpPr>
          <p:cNvPr id="587778" name="Text Box 2"/>
          <p:cNvSpPr txBox="1">
            <a:spLocks noChangeArrowheads="1"/>
          </p:cNvSpPr>
          <p:nvPr/>
        </p:nvSpPr>
        <p:spPr bwMode="auto">
          <a:xfrm>
            <a:off x="457200" y="1600200"/>
            <a:ext cx="8220075" cy="4516438"/>
          </a:xfrm>
          <a:prstGeom prst="rect">
            <a:avLst/>
          </a:prstGeom>
          <a:noFill/>
          <a:ln w="9525">
            <a:noFill/>
            <a:round/>
            <a:headEnd/>
            <a:tailEnd/>
          </a:ln>
        </p:spPr>
        <p:txBody>
          <a:bodyPr lIns="0" tIns="0" rIns="0" bIns="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{border-top-width: }, {border-bottom-width: }, {border-left-width: } and {border-right-width: } take length values, as well as the three keywords 'thin', 'thick'  and 'medium'. That is the initial value.</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Note that the default value of {boder-style:} is ‘none’, implying that no border should be shown.</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Firefox appears to be violation for the &lt;img/&gt; in &lt;a&gt;&lt;img/&gt;&lt;/a&gt;.</a:t>
            </a:r>
          </a:p>
          <a:p>
            <a:pPr marL="330200" indent="-317500">
              <a:lnSpc>
                <a:spcPts val="2825"/>
              </a:lnSpc>
              <a:spcBef>
                <a:spcPts val="700"/>
              </a:spcBef>
              <a:buClr>
                <a:srgbClr val="FFFFFF"/>
              </a:buClr>
              <a:buFont typeface="Arial" charset="0"/>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28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9825"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the default style sheet (extract)‏</a:t>
            </a:r>
          </a:p>
        </p:txBody>
      </p:sp>
      <p:sp>
        <p:nvSpPr>
          <p:cNvPr id="589826" name="Text Box 2"/>
          <p:cNvSpPr txBox="1">
            <a:spLocks noChangeArrowheads="1"/>
          </p:cNvSpPr>
          <p:nvPr/>
        </p:nvSpPr>
        <p:spPr bwMode="auto">
          <a:xfrm>
            <a:off x="457200" y="1295400"/>
            <a:ext cx="8229600" cy="5183188"/>
          </a:xfrm>
          <a:prstGeom prst="rect">
            <a:avLst/>
          </a:prstGeom>
          <a:noFill/>
          <a:ln w="9525">
            <a:noFill/>
            <a:round/>
            <a:headEnd/>
            <a:tailEnd/>
          </a:ln>
        </p:spPr>
        <p:txBody>
          <a:bodyPr lIns="90000" tIns="46800" rIns="90000" bIns="46800"/>
          <a:lstStyle/>
          <a:p>
            <a:pPr marL="330200" indent="-317500">
              <a:lnSpc>
                <a:spcPct val="9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blockquote, body, dd, div, dl, dt, h1, h2, h3, h4, h5, h6, ol, p, ul, hr, pre { display: block }</a:t>
            </a:r>
          </a:p>
          <a:p>
            <a:pPr marL="330200" indent="-317500">
              <a:lnSpc>
                <a:spcPct val="9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li { display: list-item } </a:t>
            </a:r>
          </a:p>
          <a:p>
            <a:pPr marL="330200" indent="-317500">
              <a:lnSpc>
                <a:spcPct val="9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head { display: none } </a:t>
            </a:r>
          </a:p>
          <a:p>
            <a:pPr marL="330200" indent="-317500">
              <a:lnSpc>
                <a:spcPct val="9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body { margin: 8px; line-height: 1.12 } </a:t>
            </a:r>
          </a:p>
          <a:p>
            <a:pPr marL="330200" indent="-317500">
              <a:lnSpc>
                <a:spcPct val="9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h1 { font-size: 2em; margin: .67em 0 } </a:t>
            </a:r>
          </a:p>
          <a:p>
            <a:pPr marL="330200" indent="-317500">
              <a:lnSpc>
                <a:spcPct val="9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h2 { font-size: 1.5em; margin: .75em 0 } </a:t>
            </a:r>
          </a:p>
          <a:p>
            <a:pPr marL="330200" indent="-317500">
              <a:lnSpc>
                <a:spcPct val="9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h3 { font-size: 1.17em; margin: .83em 0 }</a:t>
            </a:r>
          </a:p>
          <a:p>
            <a:pPr marL="330200" indent="-317500">
              <a:lnSpc>
                <a:spcPct val="9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h4, p, blockquote, ul, ol, dl, { margin: 1.12em 0 }</a:t>
            </a:r>
          </a:p>
          <a:p>
            <a:pPr marL="330200" indent="-317500">
              <a:lnSpc>
                <a:spcPct val="9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h5 { font-size: .83em; margin: 1.5em 0 }</a:t>
            </a:r>
          </a:p>
          <a:p>
            <a:pPr marL="330200" indent="-317500">
              <a:lnSpc>
                <a:spcPct val="9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h6 { font-size: .75em; margin: 1.67em 0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1873"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the default style sheet (extract)‏</a:t>
            </a:r>
          </a:p>
        </p:txBody>
      </p:sp>
      <p:sp>
        <p:nvSpPr>
          <p:cNvPr id="591874" name="Text Box 2"/>
          <p:cNvSpPr txBox="1">
            <a:spLocks noChangeArrowheads="1"/>
          </p:cNvSpPr>
          <p:nvPr/>
        </p:nvSpPr>
        <p:spPr bwMode="auto">
          <a:xfrm>
            <a:off x="457200" y="1219200"/>
            <a:ext cx="8229600" cy="5410200"/>
          </a:xfrm>
          <a:prstGeom prst="rect">
            <a:avLst/>
          </a:prstGeom>
          <a:noFill/>
          <a:ln w="9525">
            <a:noFill/>
            <a:round/>
            <a:headEnd/>
            <a:tailEnd/>
          </a:ln>
        </p:spPr>
        <p:txBody>
          <a:bodyPr lIns="90000" tIns="46800" rIns="90000" bIns="46800"/>
          <a:lstStyle/>
          <a:p>
            <a:pPr marL="330200" indent="-317500">
              <a:lnSpc>
                <a:spcPct val="90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a:solidFill>
                  <a:srgbClr val="FFFFFF"/>
                </a:solidFill>
                <a:latin typeface="Calibri" pitchFamily="34" charset="0"/>
              </a:rPr>
              <a:t>h1, h2, h3, h4, h5, h6, b, strong { font-weight: bolder } </a:t>
            </a:r>
          </a:p>
          <a:p>
            <a:pPr marL="330200" indent="-317500">
              <a:lnSpc>
                <a:spcPct val="90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a:solidFill>
                  <a:srgbClr val="FFFFFF"/>
                </a:solidFill>
                <a:latin typeface="Calibri" pitchFamily="34" charset="0"/>
              </a:rPr>
              <a:t>blockquote { margin-left: 40px; margin-right: 40px }</a:t>
            </a:r>
          </a:p>
          <a:p>
            <a:pPr marL="330200" indent="-317500">
              <a:lnSpc>
                <a:spcPct val="90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a:solidFill>
                  <a:srgbClr val="FFFFFF"/>
                </a:solidFill>
                <a:latin typeface="Calibri" pitchFamily="34" charset="0"/>
              </a:rPr>
              <a:t>i, cite, em, var, address { font-style: italic } </a:t>
            </a:r>
          </a:p>
          <a:p>
            <a:pPr marL="330200" indent="-317500">
              <a:lnSpc>
                <a:spcPct val="90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a:solidFill>
                  <a:srgbClr val="FFFFFF"/>
                </a:solidFill>
                <a:latin typeface="Calibri" pitchFamily="34" charset="0"/>
              </a:rPr>
              <a:t>pre, tt, code, kbd, samp { font-family: monospace } </a:t>
            </a:r>
          </a:p>
          <a:p>
            <a:pPr marL="330200" indent="-317500">
              <a:lnSpc>
                <a:spcPct val="90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a:solidFill>
                  <a:srgbClr val="FFFFFF"/>
                </a:solidFill>
                <a:latin typeface="Calibri" pitchFamily="34" charset="0"/>
              </a:rPr>
              <a:t>pre { white-space: pre } </a:t>
            </a:r>
          </a:p>
          <a:p>
            <a:pPr marL="330200" indent="-317500">
              <a:lnSpc>
                <a:spcPct val="90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a:solidFill>
                  <a:srgbClr val="FFFFFF"/>
                </a:solidFill>
                <a:latin typeface="Calibri" pitchFamily="34" charset="0"/>
              </a:rPr>
              <a:t>big { font-size: 1.17em } </a:t>
            </a:r>
          </a:p>
          <a:p>
            <a:pPr marL="330200" indent="-317500">
              <a:lnSpc>
                <a:spcPct val="90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a:solidFill>
                  <a:srgbClr val="FFFFFF"/>
                </a:solidFill>
                <a:latin typeface="Calibri" pitchFamily="34" charset="0"/>
              </a:rPr>
              <a:t>small, sub, sup { font-size: .83em } </a:t>
            </a:r>
          </a:p>
          <a:p>
            <a:pPr marL="330200" indent="-317500">
              <a:lnSpc>
                <a:spcPct val="90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a:solidFill>
                  <a:srgbClr val="FFFFFF"/>
                </a:solidFill>
                <a:latin typeface="Calibri" pitchFamily="34" charset="0"/>
              </a:rPr>
              <a:t>sub { vertical-align: sub } </a:t>
            </a:r>
          </a:p>
          <a:p>
            <a:pPr marL="330200" indent="-317500">
              <a:lnSpc>
                <a:spcPct val="90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a:solidFill>
                  <a:srgbClr val="FFFFFF"/>
                </a:solidFill>
                <a:latin typeface="Calibri" pitchFamily="34" charset="0"/>
              </a:rPr>
              <a:t>sup { vertical-align: super }</a:t>
            </a:r>
          </a:p>
          <a:p>
            <a:pPr marL="330200" indent="-317500">
              <a:lnSpc>
                <a:spcPct val="90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a:solidFill>
                  <a:srgbClr val="FFFFFF"/>
                </a:solidFill>
                <a:latin typeface="Calibri" pitchFamily="34" charset="0"/>
              </a:rPr>
              <a:t>del { text-decoration: line-through } </a:t>
            </a:r>
          </a:p>
          <a:p>
            <a:pPr marL="330200" indent="-317500">
              <a:lnSpc>
                <a:spcPct val="90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a:solidFill>
                  <a:srgbClr val="FFFFFF"/>
                </a:solidFill>
                <a:latin typeface="Calibri" pitchFamily="34" charset="0"/>
              </a:rPr>
              <a:t>hr { border: 1px inset } </a:t>
            </a:r>
          </a:p>
          <a:p>
            <a:pPr marL="330200" indent="-317500">
              <a:lnSpc>
                <a:spcPct val="90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a:solidFill>
                  <a:srgbClr val="FFFFFF"/>
                </a:solidFill>
                <a:latin typeface="Calibri" pitchFamily="34" charset="0"/>
              </a:rPr>
              <a:t>ol, ul, dd { margin-left: 40px } </a:t>
            </a:r>
          </a:p>
          <a:p>
            <a:pPr marL="330200" indent="-317500">
              <a:lnSpc>
                <a:spcPct val="90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a:solidFill>
                  <a:srgbClr val="FFFFFF"/>
                </a:solidFill>
                <a:latin typeface="Calibri" pitchFamily="34" charset="0"/>
              </a:rPr>
              <a:t>ol { list-style-type: decimal }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21" name="Text Box 1"/>
          <p:cNvSpPr txBox="1">
            <a:spLocks noChangeArrowheads="1"/>
          </p:cNvSpPr>
          <p:nvPr/>
        </p:nvSpPr>
        <p:spPr bwMode="auto">
          <a:xfrm>
            <a:off x="457200" y="2438400"/>
            <a:ext cx="8228013" cy="1143000"/>
          </a:xfrm>
          <a:prstGeom prst="rect">
            <a:avLst/>
          </a:prstGeom>
          <a:noFill/>
          <a:ln w="9525">
            <a:noFill/>
            <a:round/>
            <a:headEnd/>
            <a:tailEnd/>
          </a:ln>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Page design</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5969"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WYSIWYG is dead</a:t>
            </a:r>
          </a:p>
        </p:txBody>
      </p:sp>
      <p:sp>
        <p:nvSpPr>
          <p:cNvPr id="595970" name="Text Box 2"/>
          <p:cNvSpPr txBox="1">
            <a:spLocks noChangeArrowheads="1"/>
          </p:cNvSpPr>
          <p:nvPr/>
        </p:nvSpPr>
        <p:spPr bwMode="auto">
          <a:xfrm>
            <a:off x="228600" y="1371600"/>
            <a:ext cx="8686800" cy="5106988"/>
          </a:xfrm>
          <a:prstGeom prst="rect">
            <a:avLst/>
          </a:prstGeom>
          <a:noFill/>
          <a:ln w="9525">
            <a:noFill/>
            <a:round/>
            <a:headEnd/>
            <a:tailEnd/>
          </a:ln>
        </p:spPr>
        <p:txBody>
          <a:bodyPr lIns="90000" tIns="46800" rIns="90000" bIns="4680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“The Web is no place for control freaks.” </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There will be a wide variety of browser in the future. It is already impossible to test pages on all user agents.</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All you can do to get your intention across is to use technical standards.</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a:solidFill>
                  <a:srgbClr val="FFFFFF"/>
                </a:solidFill>
                <a:latin typeface="Calibri" pitchFamily="34" charset="0"/>
              </a:rPr>
              <a:t>HTML: I recommend XHTML 1.0 strict</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a:solidFill>
                  <a:srgbClr val="FFFFFF"/>
                </a:solidFill>
                <a:latin typeface="Calibri" pitchFamily="34" charset="0"/>
              </a:rPr>
              <a:t>CSS: I recommend CSS level 2.1</a:t>
            </a:r>
          </a:p>
          <a:p>
            <a:pPr marL="330200" indent="-317500">
              <a:lnSpc>
                <a:spcPct val="104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2800">
              <a:solidFill>
                <a:srgbClr val="FFFFFF"/>
              </a:solidFill>
              <a:latin typeface="Calibri" pitchFamily="34" charset="0"/>
            </a:endParaRP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8017" name="Text Box 1"/>
          <p:cNvSpPr txBox="1">
            <a:spLocks noChangeArrowheads="1"/>
          </p:cNvSpPr>
          <p:nvPr/>
        </p:nvSpPr>
        <p:spPr bwMode="auto">
          <a:xfrm>
            <a:off x="685800" y="304800"/>
            <a:ext cx="8077200" cy="11430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semantic markup</a:t>
            </a:r>
          </a:p>
        </p:txBody>
      </p:sp>
      <p:sp>
        <p:nvSpPr>
          <p:cNvPr id="598018" name="Text Box 2"/>
          <p:cNvSpPr txBox="1">
            <a:spLocks noChangeArrowheads="1"/>
          </p:cNvSpPr>
          <p:nvPr/>
        </p:nvSpPr>
        <p:spPr bwMode="auto">
          <a:xfrm>
            <a:off x="457200" y="1600200"/>
            <a:ext cx="8229600" cy="4800600"/>
          </a:xfrm>
          <a:prstGeom prst="rect">
            <a:avLst/>
          </a:prstGeom>
          <a:noFill/>
          <a:ln w="9525">
            <a:noFill/>
            <a:round/>
            <a:headEnd/>
            <a:tailEnd/>
          </a:ln>
        </p:spPr>
        <p:txBody>
          <a:bodyPr lIns="90000" tIns="46800" rIns="90000" bIns="4680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The original HTML elements were all based on semantics. </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Example: &lt;h2&gt; is a second level heading. Nothing is said about how a browser should display a second level heading.</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HTML was standardized by the Word Wide Web consortium, the W3C.</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0065" name="Text Box 1"/>
          <p:cNvSpPr txBox="1">
            <a:spLocks noChangeArrowheads="1"/>
          </p:cNvSpPr>
          <p:nvPr/>
        </p:nvSpPr>
        <p:spPr bwMode="auto">
          <a:xfrm>
            <a:off x="457200" y="274638"/>
            <a:ext cx="8228013" cy="1141412"/>
          </a:xfrm>
          <a:prstGeom prst="rect">
            <a:avLst/>
          </a:prstGeom>
          <a:noFill/>
          <a:ln w="9525">
            <a:noFill/>
            <a:round/>
            <a:headEnd/>
            <a:tailEnd/>
          </a:ln>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the history of browser extensions</a:t>
            </a:r>
          </a:p>
        </p:txBody>
      </p:sp>
      <p:sp>
        <p:nvSpPr>
          <p:cNvPr id="600066" name="Text Box 2"/>
          <p:cNvSpPr txBox="1">
            <a:spLocks noChangeArrowheads="1"/>
          </p:cNvSpPr>
          <p:nvPr/>
        </p:nvSpPr>
        <p:spPr bwMode="auto">
          <a:xfrm>
            <a:off x="457200" y="1600200"/>
            <a:ext cx="8228013" cy="4525963"/>
          </a:xfrm>
          <a:prstGeom prst="rect">
            <a:avLst/>
          </a:prstGeom>
          <a:noFill/>
          <a:ln w="9525">
            <a:noFill/>
            <a:round/>
            <a:headEnd/>
            <a:tailEnd/>
          </a:ln>
        </p:spPr>
        <p:txBody>
          <a:bodyPr lIns="0" tIns="0" rIns="0" bIns="0"/>
          <a:lstStyle/>
          <a:p>
            <a:pPr marL="330200" indent="-317500">
              <a:lnSpc>
                <a:spcPct val="9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Semantic encoding was lost with the “extensions” invented by the browser vendors. </a:t>
            </a:r>
          </a:p>
          <a:p>
            <a:pPr marL="330200" indent="-317500">
              <a:lnSpc>
                <a:spcPct val="9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These extension operated in addition to the HTML as defined by the W3C, in the major browsers such as Netscape Navigator.</a:t>
            </a:r>
          </a:p>
          <a:p>
            <a:pPr marL="330200" indent="-317500">
              <a:lnSpc>
                <a:spcPct val="9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Some of these have made it into the official HTML standard by the force of habit. Example: &lt;font&gt;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ext Box 1"/>
          <p:cNvSpPr txBox="1">
            <a:spLocks noChangeArrowheads="1"/>
          </p:cNvSpPr>
          <p:nvPr/>
        </p:nvSpPr>
        <p:spPr bwMode="auto">
          <a:xfrm>
            <a:off x="457200" y="274638"/>
            <a:ext cx="8220075" cy="1133475"/>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anatomy of a web page</a:t>
            </a:r>
          </a:p>
        </p:txBody>
      </p:sp>
      <p:sp>
        <p:nvSpPr>
          <p:cNvPr id="72706" name="Text Box 2"/>
          <p:cNvSpPr txBox="1">
            <a:spLocks noChangeArrowheads="1"/>
          </p:cNvSpPr>
          <p:nvPr/>
        </p:nvSpPr>
        <p:spPr bwMode="auto">
          <a:xfrm>
            <a:off x="457200" y="1600200"/>
            <a:ext cx="8220075" cy="4516438"/>
          </a:xfrm>
          <a:prstGeom prst="rect">
            <a:avLst/>
          </a:prstGeom>
          <a:noFill/>
          <a:ln w="9525">
            <a:noFill/>
            <a:round/>
            <a:headEnd/>
            <a:tailEnd/>
          </a:ln>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Any browser lets you view the source code of a web page.</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It is text with a lot of &lt; and &gt; in it. The text is code in a computer language that is called XHTML.</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Note that this is the source code of the web page. The web browser renders the source code. We first talk about some aspects of the source code here, then we look at how the pages is rendered.</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2113" name="Text Box 1"/>
          <p:cNvSpPr txBox="1">
            <a:spLocks noChangeArrowheads="1"/>
          </p:cNvSpPr>
          <p:nvPr/>
        </p:nvSpPr>
        <p:spPr bwMode="auto">
          <a:xfrm>
            <a:off x="457200" y="274638"/>
            <a:ext cx="8228013" cy="1141412"/>
          </a:xfrm>
          <a:prstGeom prst="rect">
            <a:avLst/>
          </a:prstGeom>
          <a:noFill/>
          <a:ln w="9525">
            <a:noFill/>
            <a:round/>
            <a:headEnd/>
            <a:tailEnd/>
          </a:ln>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separate content from presentation</a:t>
            </a:r>
          </a:p>
        </p:txBody>
      </p:sp>
      <p:sp>
        <p:nvSpPr>
          <p:cNvPr id="602114" name="Text Box 2"/>
          <p:cNvSpPr txBox="1">
            <a:spLocks noChangeArrowheads="1"/>
          </p:cNvSpPr>
          <p:nvPr/>
        </p:nvSpPr>
        <p:spPr bwMode="auto">
          <a:xfrm>
            <a:off x="457200" y="1495425"/>
            <a:ext cx="8228013" cy="4525963"/>
          </a:xfrm>
          <a:prstGeom prst="rect">
            <a:avLst/>
          </a:prstGeom>
          <a:noFill/>
          <a:ln w="9525">
            <a:noFill/>
            <a:round/>
            <a:headEnd/>
            <a:tailEnd/>
          </a:ln>
        </p:spPr>
        <p:txBody>
          <a:bodyPr lIns="0" tIns="0" rIns="0" bIns="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The loose version of HTML has a lot of presentational elements. </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The strict version of HTML avoids the formatting elements introduced by the browser extensions.</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Instead there is CSS, a special language to add style to the pages.</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This language is standardized by the W3C.</a:t>
            </a:r>
          </a:p>
          <a:p>
            <a:pPr marL="330200" indent="-317500">
              <a:lnSpc>
                <a:spcPct val="104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28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61" name="Text Box 1"/>
          <p:cNvSpPr txBox="1">
            <a:spLocks noChangeArrowheads="1"/>
          </p:cNvSpPr>
          <p:nvPr/>
        </p:nvSpPr>
        <p:spPr bwMode="auto">
          <a:xfrm>
            <a:off x="457200" y="274638"/>
            <a:ext cx="8228013" cy="1141412"/>
          </a:xfrm>
          <a:prstGeom prst="rect">
            <a:avLst/>
          </a:prstGeom>
          <a:noFill/>
          <a:ln w="9525">
            <a:noFill/>
            <a:round/>
            <a:headEnd/>
            <a:tailEnd/>
          </a:ln>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CSS and browser vendors</a:t>
            </a:r>
          </a:p>
        </p:txBody>
      </p:sp>
      <p:sp>
        <p:nvSpPr>
          <p:cNvPr id="604162" name="Text Box 2"/>
          <p:cNvSpPr txBox="1">
            <a:spLocks noChangeArrowheads="1"/>
          </p:cNvSpPr>
          <p:nvPr/>
        </p:nvSpPr>
        <p:spPr bwMode="auto">
          <a:xfrm>
            <a:off x="457200" y="1600200"/>
            <a:ext cx="8228013" cy="4525963"/>
          </a:xfrm>
          <a:prstGeom prst="rect">
            <a:avLst/>
          </a:prstGeom>
          <a:noFill/>
          <a:ln w="9525">
            <a:noFill/>
            <a:round/>
            <a:headEnd/>
            <a:tailEnd/>
          </a:ln>
        </p:spPr>
        <p:txBody>
          <a:bodyPr lIns="0" tIns="0" rIns="0" bIns="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The W3C used to be “behind” the browser vendors.</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With CSS the W3C has turned the table because CSS is more powerful than HTML extensions but more onerous to implement.  </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There are many bugs in the implementation of CSS in browsers. This is yet another reason to avoid snazzy design.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6209" name="Text Box 1"/>
          <p:cNvSpPr txBox="1">
            <a:spLocks noChangeArrowheads="1"/>
          </p:cNvSpPr>
          <p:nvPr/>
        </p:nvSpPr>
        <p:spPr bwMode="auto">
          <a:xfrm>
            <a:off x="457200" y="274638"/>
            <a:ext cx="8228013" cy="1141412"/>
          </a:xfrm>
          <a:prstGeom prst="rect">
            <a:avLst/>
          </a:prstGeom>
          <a:noFill/>
          <a:ln w="9525">
            <a:noFill/>
            <a:round/>
            <a:headEnd/>
            <a:tailEnd/>
          </a:ln>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validation of pages</a:t>
            </a:r>
          </a:p>
        </p:txBody>
      </p:sp>
      <p:sp>
        <p:nvSpPr>
          <p:cNvPr id="606210" name="Text Box 2"/>
          <p:cNvSpPr txBox="1">
            <a:spLocks noChangeArrowheads="1"/>
          </p:cNvSpPr>
          <p:nvPr/>
        </p:nvSpPr>
        <p:spPr bwMode="auto">
          <a:xfrm>
            <a:off x="457200" y="1600200"/>
            <a:ext cx="8228013" cy="4525963"/>
          </a:xfrm>
          <a:prstGeom prst="rect">
            <a:avLst/>
          </a:prstGeom>
          <a:noFill/>
          <a:ln w="9525">
            <a:noFill/>
            <a:round/>
            <a:headEnd/>
            <a:tailEnd/>
          </a:ln>
        </p:spPr>
        <p:txBody>
          <a:bodyPr lIns="0" tIns="0" rIns="0" bIns="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Make sure that you validate all your pages. </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There are two good validators</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a:solidFill>
                  <a:srgbClr val="FFFFFF"/>
                </a:solidFill>
                <a:latin typeface="Calibri" pitchFamily="34" charset="0"/>
              </a:rPr>
              <a:t>http://validator.w3.org/</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a:solidFill>
                  <a:srgbClr val="FFFFFF"/>
                </a:solidFill>
                <a:latin typeface="Calibri" pitchFamily="34" charset="0"/>
              </a:rPr>
              <a:t>http://www.htmlhelp.com/tools/validator/</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Despite it not being official, I recommend the latter.</a:t>
            </a:r>
          </a:p>
          <a:p>
            <a:pPr marL="330200" indent="-317500">
              <a:lnSpc>
                <a:spcPct val="104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28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8257" name="Text Box 1"/>
          <p:cNvSpPr txBox="1">
            <a:spLocks noChangeArrowheads="1"/>
          </p:cNvSpPr>
          <p:nvPr/>
        </p:nvSpPr>
        <p:spPr bwMode="auto">
          <a:xfrm>
            <a:off x="457200" y="274638"/>
            <a:ext cx="8228013" cy="1141412"/>
          </a:xfrm>
          <a:prstGeom prst="rect">
            <a:avLst/>
          </a:prstGeom>
          <a:noFill/>
          <a:ln w="9525">
            <a:noFill/>
            <a:round/>
            <a:headEnd/>
            <a:tailEnd/>
          </a:ln>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testing CSS</a:t>
            </a:r>
          </a:p>
        </p:txBody>
      </p:sp>
      <p:sp>
        <p:nvSpPr>
          <p:cNvPr id="608258" name="Text Box 2"/>
          <p:cNvSpPr txBox="1">
            <a:spLocks noChangeArrowheads="1"/>
          </p:cNvSpPr>
          <p:nvPr/>
        </p:nvSpPr>
        <p:spPr bwMode="auto">
          <a:xfrm>
            <a:off x="457200" y="1219200"/>
            <a:ext cx="8228013" cy="5410200"/>
          </a:xfrm>
          <a:prstGeom prst="rect">
            <a:avLst/>
          </a:prstGeom>
          <a:noFill/>
          <a:ln w="9525">
            <a:noFill/>
            <a:round/>
            <a:headEnd/>
            <a:tailEnd/>
          </a:ln>
        </p:spPr>
        <p:txBody>
          <a:bodyPr lIns="0" tIns="0" rIns="0" bIns="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There is a CSS validation software that will point out simple mistakes such as </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a:solidFill>
                  <a:srgbClr val="FFFFFF"/>
                </a:solidFill>
                <a:latin typeface="Calibri" pitchFamily="34" charset="0"/>
              </a:rPr>
              <a:t>misspelled property names</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a:solidFill>
                  <a:srgbClr val="FFFFFF"/>
                </a:solidFill>
                <a:latin typeface="Calibri" pitchFamily="34" charset="0"/>
              </a:rPr>
              <a:t>invalid property values the worst mistakes. </a:t>
            </a:r>
          </a:p>
          <a:p>
            <a:pPr marL="330200" indent="-317500">
              <a:lnSpc>
                <a:spcPct val="104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   See http://jigsaw.w3.org.</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But this does not really test your CSS since only you can judge if it looks right.  </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You can test your CSS with Opera. It generally has the best CSS support.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0305" name="Text Box 1"/>
          <p:cNvSpPr txBox="1">
            <a:spLocks noChangeArrowheads="1"/>
          </p:cNvSpPr>
          <p:nvPr/>
        </p:nvSpPr>
        <p:spPr bwMode="auto">
          <a:xfrm>
            <a:off x="457200" y="274638"/>
            <a:ext cx="8228013" cy="1141412"/>
          </a:xfrm>
          <a:prstGeom prst="rect">
            <a:avLst/>
          </a:prstGeom>
          <a:noFill/>
          <a:ln w="9525">
            <a:noFill/>
            <a:round/>
            <a:headEnd/>
            <a:tailEnd/>
          </a:ln>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use a style sheet</a:t>
            </a:r>
          </a:p>
        </p:txBody>
      </p:sp>
      <p:sp>
        <p:nvSpPr>
          <p:cNvPr id="610306" name="Text Box 2"/>
          <p:cNvSpPr txBox="1">
            <a:spLocks noChangeArrowheads="1"/>
          </p:cNvSpPr>
          <p:nvPr/>
        </p:nvSpPr>
        <p:spPr bwMode="auto">
          <a:xfrm>
            <a:off x="457200" y="1219200"/>
            <a:ext cx="8228013" cy="4905375"/>
          </a:xfrm>
          <a:prstGeom prst="rect">
            <a:avLst/>
          </a:prstGeom>
          <a:noFill/>
          <a:ln w="9525">
            <a:noFill/>
            <a:round/>
            <a:headEnd/>
            <a:tailEnd/>
          </a:ln>
        </p:spPr>
        <p:txBody>
          <a:bodyPr lIns="0" tIns="0" rIns="0" bIns="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Always use external style sheets.</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a:solidFill>
                  <a:srgbClr val="FFFFFF"/>
                </a:solidFill>
                <a:latin typeface="Calibri" pitchFamily="34" charset="0"/>
              </a:rPr>
              <a:t>organizational benefits maximized</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a:solidFill>
                  <a:srgbClr val="FFFFFF"/>
                </a:solidFill>
                <a:latin typeface="Calibri" pitchFamily="34" charset="0"/>
              </a:rPr>
              <a:t>faster loading</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Use a single style sheet for your site. </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Note that style sheets make it possible to style the page according to the CSS media type used by the browser. </a:t>
            </a:r>
          </a:p>
          <a:p>
            <a:pPr marL="330200" indent="-317500">
              <a:lnSpc>
                <a:spcPct val="104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28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2353"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don't go crazy with CSS</a:t>
            </a:r>
          </a:p>
        </p:txBody>
      </p:sp>
      <p:sp>
        <p:nvSpPr>
          <p:cNvPr id="612354" name="Text Box 2"/>
          <p:cNvSpPr txBox="1">
            <a:spLocks noChangeArrowheads="1"/>
          </p:cNvSpPr>
          <p:nvPr/>
        </p:nvSpPr>
        <p:spPr bwMode="auto">
          <a:xfrm>
            <a:off x="457200" y="1600200"/>
            <a:ext cx="8229600" cy="4921250"/>
          </a:xfrm>
          <a:prstGeom prst="rect">
            <a:avLst/>
          </a:prstGeom>
          <a:noFill/>
          <a:ln w="9525">
            <a:noFill/>
            <a:round/>
            <a:headEnd/>
            <a:tailEnd/>
          </a:ln>
        </p:spPr>
        <p:txBody>
          <a:bodyPr lIns="90000" tIns="46800" rIns="90000" bIns="4680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More than two font families (plus perhaps one for computer code) and your page starts looking like a ransom note. </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Gimmicky looking sites will hurt the credibility of you site. </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Make sure your site still looks reasonable in your browser when you turn CSS off and reload the page.</a:t>
            </a:r>
          </a:p>
          <a:p>
            <a:pPr marL="330200" indent="-317500">
              <a:lnSpc>
                <a:spcPct val="104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2800">
              <a:solidFill>
                <a:srgbClr val="FFFFFF"/>
              </a:solidFill>
              <a:latin typeface="Calibri" pitchFamily="34" charset="0"/>
            </a:endParaRP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01"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screen real estate</a:t>
            </a:r>
          </a:p>
        </p:txBody>
      </p:sp>
      <p:sp>
        <p:nvSpPr>
          <p:cNvPr id="614402" name="Text Box 2"/>
          <p:cNvSpPr txBox="1">
            <a:spLocks noChangeArrowheads="1"/>
          </p:cNvSpPr>
          <p:nvPr/>
        </p:nvSpPr>
        <p:spPr bwMode="auto">
          <a:xfrm>
            <a:off x="457200" y="1570038"/>
            <a:ext cx="8229600" cy="4870450"/>
          </a:xfrm>
          <a:prstGeom prst="rect">
            <a:avLst/>
          </a:prstGeom>
          <a:noFill/>
          <a:ln w="9525">
            <a:noFill/>
            <a:round/>
            <a:headEnd/>
            <a:tailEnd/>
          </a:ln>
        </p:spPr>
        <p:txBody>
          <a:bodyPr lIns="90000" tIns="46800" rIns="90000" bIns="4680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On a screen that displays a web page, as much as possible should be the contents of the page.</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Some white space is almost inevitable.</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But on many pages there is an overload of navigation. </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Users typically ignore navigation, they look straight at the contents, if that is no good, they hit the back button after 2 seconds.</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449" name="Text Box 1"/>
          <p:cNvSpPr txBox="1">
            <a:spLocks noChangeArrowheads="1"/>
          </p:cNvSpPr>
          <p:nvPr/>
        </p:nvSpPr>
        <p:spPr bwMode="auto">
          <a:xfrm>
            <a:off x="457200" y="274638"/>
            <a:ext cx="8228013" cy="1141412"/>
          </a:xfrm>
          <a:prstGeom prst="rect">
            <a:avLst/>
          </a:prstGeom>
          <a:noFill/>
          <a:ln w="9525">
            <a:noFill/>
            <a:round/>
            <a:headEnd/>
            <a:tailEnd/>
          </a:ln>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consequences for class site</a:t>
            </a:r>
          </a:p>
        </p:txBody>
      </p:sp>
      <p:sp>
        <p:nvSpPr>
          <p:cNvPr id="616450" name="Text Box 2"/>
          <p:cNvSpPr txBox="1">
            <a:spLocks noChangeArrowheads="1"/>
          </p:cNvSpPr>
          <p:nvPr/>
        </p:nvSpPr>
        <p:spPr bwMode="auto">
          <a:xfrm>
            <a:off x="457200" y="1600200"/>
            <a:ext cx="8228013" cy="4525963"/>
          </a:xfrm>
          <a:prstGeom prst="rect">
            <a:avLst/>
          </a:prstGeom>
          <a:noFill/>
          <a:ln w="9525">
            <a:noFill/>
            <a:round/>
            <a:headEnd/>
            <a:tailEnd/>
          </a:ln>
        </p:spPr>
        <p:txBody>
          <a:bodyPr lIns="0" tIns="0" rIns="0" bIns="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Some students like to have a menu on each page that leads to all other pages.</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If you have a such a menu, make sure not to link a page to itself. </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I think that it is enough to have a prominent link to the home page, and let the home page link to the other pages. </a:t>
            </a:r>
          </a:p>
          <a:p>
            <a:pPr marL="330200" indent="-317500">
              <a:lnSpc>
                <a:spcPct val="104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28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497"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avoid resolution-dependent design</a:t>
            </a:r>
          </a:p>
        </p:txBody>
      </p:sp>
      <p:sp>
        <p:nvSpPr>
          <p:cNvPr id="618498" name="Text Box 2"/>
          <p:cNvSpPr txBox="1">
            <a:spLocks noChangeArrowheads="1"/>
          </p:cNvSpPr>
          <p:nvPr/>
        </p:nvSpPr>
        <p:spPr bwMode="auto">
          <a:xfrm>
            <a:off x="457200" y="1600200"/>
            <a:ext cx="8229600" cy="3170238"/>
          </a:xfrm>
          <a:prstGeom prst="rect">
            <a:avLst/>
          </a:prstGeom>
          <a:noFill/>
          <a:ln w="9525">
            <a:noFill/>
            <a:round/>
            <a:headEnd/>
            <a:tailEnd/>
          </a:ln>
        </p:spPr>
        <p:txBody>
          <a:bodyPr lIns="90000" tIns="46800" rIns="90000" bIns="46800"/>
          <a:lstStyle/>
          <a:p>
            <a:pPr marL="330200" indent="-317500">
              <a:lnSpc>
                <a:spcPct val="9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Never use fixed width in pixels except perhaps for thin stripes and lines</a:t>
            </a:r>
          </a:p>
          <a:p>
            <a:pPr marL="330200" indent="-317500">
              <a:lnSpc>
                <a:spcPct val="9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Make sure that design looks good with small and large fonts in the browser.</a:t>
            </a:r>
          </a:p>
          <a:p>
            <a:pPr marL="330200" indent="-317500">
              <a:lnSpc>
                <a:spcPct val="9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Provide a print version for long documents.</a:t>
            </a:r>
          </a:p>
          <a:p>
            <a:pPr marL="330200" indent="-317500">
              <a:lnSpc>
                <a:spcPct val="9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Watch out for horizontal scrolling on low resolution screen. Users loath it.</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545" name="Text Box 1"/>
          <p:cNvSpPr txBox="1">
            <a:spLocks noChangeArrowheads="1"/>
          </p:cNvSpPr>
          <p:nvPr/>
        </p:nvSpPr>
        <p:spPr bwMode="auto">
          <a:xfrm>
            <a:off x="457200" y="588963"/>
            <a:ext cx="8228013" cy="512762"/>
          </a:xfrm>
          <a:prstGeom prst="rect">
            <a:avLst/>
          </a:prstGeom>
          <a:noFill/>
          <a:ln w="9525">
            <a:noFill/>
            <a:round/>
            <a:headEnd/>
            <a:tailEnd/>
          </a:ln>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never have text in graphics</a:t>
            </a:r>
          </a:p>
        </p:txBody>
      </p:sp>
      <p:sp>
        <p:nvSpPr>
          <p:cNvPr id="620546" name="Text Box 2"/>
          <p:cNvSpPr txBox="1">
            <a:spLocks noChangeArrowheads="1"/>
          </p:cNvSpPr>
          <p:nvPr/>
        </p:nvSpPr>
        <p:spPr bwMode="auto">
          <a:xfrm>
            <a:off x="457200" y="1600200"/>
            <a:ext cx="8228013" cy="2578100"/>
          </a:xfrm>
          <a:prstGeom prst="rect">
            <a:avLst/>
          </a:prstGeom>
          <a:noFill/>
          <a:ln w="9525">
            <a:noFill/>
            <a:round/>
            <a:headEnd/>
            <a:tailEnd/>
          </a:ln>
        </p:spPr>
        <p:txBody>
          <a:bodyPr lIns="0" tIns="0" rIns="0" bIns="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Not readable by non-visual browsers.</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Hidden from search engines.</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Takes a long time to load.</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Scales badly for people with a bad vision.</a:t>
            </a:r>
          </a:p>
          <a:p>
            <a:pPr marL="330200" indent="-317500">
              <a:lnSpc>
                <a:spcPct val="104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28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 Box 1"/>
          <p:cNvSpPr txBox="1">
            <a:spLocks noChangeArrowheads="1"/>
          </p:cNvSpPr>
          <p:nvPr/>
        </p:nvSpPr>
        <p:spPr bwMode="auto">
          <a:xfrm>
            <a:off x="457200" y="304800"/>
            <a:ext cx="8229600" cy="808038"/>
          </a:xfrm>
          <a:prstGeom prst="rect">
            <a:avLst/>
          </a:prstGeom>
          <a:noFill/>
          <a:ln w="9525">
            <a:noFill/>
            <a:round/>
            <a:headEnd/>
            <a:tailEnd/>
          </a:ln>
        </p:spPr>
        <p:txBody>
          <a:bodyPr lIns="90000" tIns="46800" rIns="90000" bIns="4680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latin typeface="Calibri" pitchFamily="34" charset="0"/>
              </a:rPr>
              <a:t>course resources</a:t>
            </a:r>
          </a:p>
        </p:txBody>
      </p:sp>
      <p:sp>
        <p:nvSpPr>
          <p:cNvPr id="19458" name="Text Box 2"/>
          <p:cNvSpPr txBox="1">
            <a:spLocks noChangeArrowheads="1"/>
          </p:cNvSpPr>
          <p:nvPr/>
        </p:nvSpPr>
        <p:spPr bwMode="auto">
          <a:xfrm>
            <a:off x="457200" y="1447800"/>
            <a:ext cx="8305800" cy="4953000"/>
          </a:xfrm>
          <a:prstGeom prst="rect">
            <a:avLst/>
          </a:prstGeom>
          <a:noFill/>
          <a:ln w="9525">
            <a:noFill/>
            <a:round/>
            <a:headEnd/>
            <a:tailEnd/>
          </a:ln>
        </p:spPr>
        <p:txBody>
          <a:bodyPr lIns="90000" tIns="46800" rIns="90000" bIns="46800"/>
          <a:lstStyle/>
          <a:p>
            <a:pPr marL="328613" indent="-317500">
              <a:spcBef>
                <a:spcPts val="115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3200">
                <a:solidFill>
                  <a:srgbClr val="FFFFFF"/>
                </a:solidFill>
                <a:latin typeface="Calibri" pitchFamily="34" charset="0"/>
              </a:rPr>
              <a:t>course home page is at http://openlib.org/h ome/krichel/courses/lis650</a:t>
            </a:r>
            <a:r>
              <a:rPr lang="en-US" sz="3200">
                <a:solidFill>
                  <a:srgbClr val="FFFFFF"/>
                </a:solidFill>
                <a:latin typeface="Calibri" pitchFamily="34" charset="0"/>
              </a:rPr>
              <a:t>w11s </a:t>
            </a:r>
          </a:p>
          <a:p>
            <a:pPr marL="328613" indent="-317500">
              <a:spcBef>
                <a:spcPts val="115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3200">
                <a:solidFill>
                  <a:srgbClr val="FFFFFF"/>
                </a:solidFill>
                <a:latin typeface="Calibri" pitchFamily="34" charset="0"/>
              </a:rPr>
              <a:t>course resource page http://openlib.org/h ome/krichel/courses/lis650</a:t>
            </a:r>
          </a:p>
          <a:p>
            <a:pPr marL="328613" indent="-317500">
              <a:spcBef>
                <a:spcPts val="115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3200">
                <a:solidFill>
                  <a:srgbClr val="FFFFFF"/>
                </a:solidFill>
                <a:latin typeface="Calibri" pitchFamily="34" charset="0"/>
              </a:rPr>
              <a:t>class mailing list https://lists-1.liu.edu/ma ilman/listinfo/cwp-lis650-krichel</a:t>
            </a:r>
          </a:p>
          <a:p>
            <a:pPr marL="328613" indent="-317500">
              <a:spcBef>
                <a:spcPts val="115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3200">
                <a:solidFill>
                  <a:srgbClr val="FFFFFF"/>
                </a:solidFill>
                <a:latin typeface="Calibri" pitchFamily="34" charset="0"/>
              </a:rPr>
              <a:t>me, write to krichel@openlib.org or skype to thomaskrichel.</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ext Box 1"/>
          <p:cNvSpPr txBox="1">
            <a:spLocks noChangeArrowheads="1"/>
          </p:cNvSpPr>
          <p:nvPr/>
        </p:nvSpPr>
        <p:spPr bwMode="auto">
          <a:xfrm>
            <a:off x="457200" y="274638"/>
            <a:ext cx="8220075" cy="1133475"/>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beyond the basics</a:t>
            </a:r>
          </a:p>
        </p:txBody>
      </p:sp>
      <p:sp>
        <p:nvSpPr>
          <p:cNvPr id="74754" name="Text Box 2"/>
          <p:cNvSpPr txBox="1">
            <a:spLocks noChangeArrowheads="1"/>
          </p:cNvSpPr>
          <p:nvPr/>
        </p:nvSpPr>
        <p:spPr bwMode="auto">
          <a:xfrm>
            <a:off x="457200" y="1600200"/>
            <a:ext cx="8220075" cy="4516438"/>
          </a:xfrm>
          <a:prstGeom prst="rect">
            <a:avLst/>
          </a:prstGeom>
          <a:noFill/>
          <a:ln w="9525">
            <a:noFill/>
            <a:round/>
            <a:headEnd/>
            <a:tailEnd/>
          </a:ln>
        </p:spPr>
        <p:txBody>
          <a:bodyPr lIns="0" tIns="0" rIns="0" bIns="0"/>
          <a:lstStyle/>
          <a:p>
            <a:pPr marL="328613" indent="-317500">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In advanced web pages, we can see some other features. </a:t>
            </a:r>
          </a:p>
          <a:p>
            <a:pPr marL="328613" indent="-317500">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All of them can be discovered when we look at the source code. </a:t>
            </a:r>
          </a:p>
          <a:p>
            <a:pPr marL="328613" indent="-317500">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They are</a:t>
            </a:r>
          </a:p>
          <a:p>
            <a:pPr marL="731838" lvl="1" indent="-274638">
              <a:lnSpc>
                <a:spcPct val="108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CSS</a:t>
            </a:r>
          </a:p>
          <a:p>
            <a:pPr marL="731838" lvl="1" indent="-274638">
              <a:lnSpc>
                <a:spcPct val="108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JavaScript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2593"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legibility</a:t>
            </a:r>
          </a:p>
        </p:txBody>
      </p:sp>
      <p:sp>
        <p:nvSpPr>
          <p:cNvPr id="622594" name="Text Box 2"/>
          <p:cNvSpPr txBox="1">
            <a:spLocks noChangeArrowheads="1"/>
          </p:cNvSpPr>
          <p:nvPr/>
        </p:nvSpPr>
        <p:spPr bwMode="auto">
          <a:xfrm>
            <a:off x="457200" y="1600200"/>
            <a:ext cx="8229600" cy="4541838"/>
          </a:xfrm>
          <a:prstGeom prst="rect">
            <a:avLst/>
          </a:prstGeom>
          <a:noFill/>
          <a:ln w="9525">
            <a:noFill/>
            <a:round/>
            <a:headEnd/>
            <a:tailEnd/>
          </a:ln>
        </p:spPr>
        <p:txBody>
          <a:bodyPr lIns="90000" tIns="46800" rIns="90000" bIns="4680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Use high color contrast.</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Use plain or very subtle background images.</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Make the text stand still</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a:solidFill>
                  <a:srgbClr val="FFFFFF"/>
                </a:solidFill>
                <a:latin typeface="Calibri" pitchFamily="34" charset="0"/>
              </a:rPr>
              <a:t>no zooming</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a:solidFill>
                  <a:srgbClr val="FFFFFF"/>
                </a:solidFill>
                <a:latin typeface="Calibri" pitchFamily="34" charset="0"/>
              </a:rPr>
              <a:t>no blinking</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a:solidFill>
                  <a:srgbClr val="FFFFFF"/>
                </a:solidFill>
                <a:latin typeface="Calibri" pitchFamily="34" charset="0"/>
              </a:rPr>
              <a:t>no moving</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Left-align almost always.</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No all uppercase, it reads 10% slower.</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41"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animation</a:t>
            </a:r>
          </a:p>
        </p:txBody>
      </p:sp>
      <p:sp>
        <p:nvSpPr>
          <p:cNvPr id="624642" name="Text Box 2"/>
          <p:cNvSpPr txBox="1">
            <a:spLocks noChangeArrowheads="1"/>
          </p:cNvSpPr>
          <p:nvPr/>
        </p:nvSpPr>
        <p:spPr bwMode="auto">
          <a:xfrm>
            <a:off x="457200" y="1219200"/>
            <a:ext cx="8229600" cy="4906963"/>
          </a:xfrm>
          <a:prstGeom prst="rect">
            <a:avLst/>
          </a:prstGeom>
          <a:noFill/>
          <a:ln w="9525">
            <a:noFill/>
            <a:round/>
            <a:headEnd/>
            <a:tailEnd/>
          </a:ln>
        </p:spPr>
        <p:txBody>
          <a:bodyPr lIns="90000" tIns="46800" rIns="90000" bIns="4680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Animal instinct draws human attention to moving things.</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A moving image is a killer for reading, if you must have it, have it spin only a few times.</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Scrolling marquees are an exemplary disaster.</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Most users identify moving contents with useless contents.</a:t>
            </a:r>
          </a:p>
          <a:p>
            <a:pPr marL="330200" indent="-317500">
              <a:lnSpc>
                <a:spcPct val="104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2800">
              <a:solidFill>
                <a:srgbClr val="FFFFFF"/>
              </a:solidFill>
              <a:latin typeface="Calibri" pitchFamily="34" charset="0"/>
            </a:endParaRP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6689" name="Text Box 1"/>
          <p:cNvSpPr txBox="1">
            <a:spLocks noChangeArrowheads="1"/>
          </p:cNvSpPr>
          <p:nvPr/>
        </p:nvSpPr>
        <p:spPr bwMode="auto">
          <a:xfrm>
            <a:off x="457200" y="0"/>
            <a:ext cx="8229600" cy="884238"/>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watch response times</a:t>
            </a:r>
          </a:p>
        </p:txBody>
      </p:sp>
      <p:sp>
        <p:nvSpPr>
          <p:cNvPr id="626690" name="Text Box 2"/>
          <p:cNvSpPr txBox="1">
            <a:spLocks noChangeArrowheads="1"/>
          </p:cNvSpPr>
          <p:nvPr/>
        </p:nvSpPr>
        <p:spPr bwMode="auto">
          <a:xfrm>
            <a:off x="228600" y="1066800"/>
            <a:ext cx="8686800" cy="5446713"/>
          </a:xfrm>
          <a:prstGeom prst="rect">
            <a:avLst/>
          </a:prstGeom>
          <a:noFill/>
          <a:ln w="9525">
            <a:noFill/>
            <a:round/>
            <a:headEnd/>
            <a:tailEnd/>
          </a:ln>
        </p:spPr>
        <p:txBody>
          <a:bodyPr lIns="90000" tIns="46800" rIns="90000" bIns="4680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Users </a:t>
            </a:r>
            <a:r>
              <a:rPr lang="en-US" sz="2800" u="sng">
                <a:solidFill>
                  <a:srgbClr val="FFFFFF"/>
                </a:solidFill>
                <a:latin typeface="Calibri" pitchFamily="34" charset="0"/>
              </a:rPr>
              <a:t>loath</a:t>
            </a:r>
            <a:r>
              <a:rPr lang="en-US" sz="2800">
                <a:solidFill>
                  <a:srgbClr val="FFFFFF"/>
                </a:solidFill>
                <a:latin typeface="Calibri" pitchFamily="34" charset="0"/>
              </a:rPr>
              <a:t> waiting for downloads.</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Classic research by Mille in 1968 found:</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a:solidFill>
                  <a:srgbClr val="FFFFFF"/>
                </a:solidFill>
                <a:latin typeface="Calibri" pitchFamily="34" charset="0"/>
              </a:rPr>
              <a:t>delay below 0.1 second means instantaneous reaction to the user</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a:solidFill>
                  <a:srgbClr val="FFFFFF"/>
                </a:solidFill>
                <a:latin typeface="Calibri" pitchFamily="34" charset="0"/>
              </a:rPr>
              <a:t>1 second is the limit for the user's train of thought not to be disrupted</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a:solidFill>
                  <a:srgbClr val="FFFFFF"/>
                </a:solidFill>
                <a:latin typeface="Calibri" pitchFamily="34" charset="0"/>
              </a:rPr>
              <a:t>10 seconds is the limit to keep the user interested, otherwise they will start a parallel task </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Low variability of responses is also important but the Web is notoriously poor for this. </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8737"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factors affecting speed</a:t>
            </a:r>
          </a:p>
        </p:txBody>
      </p:sp>
      <p:sp>
        <p:nvSpPr>
          <p:cNvPr id="628738" name="Text Box 2"/>
          <p:cNvSpPr txBox="1">
            <a:spLocks noChangeArrowheads="1"/>
          </p:cNvSpPr>
          <p:nvPr/>
        </p:nvSpPr>
        <p:spPr bwMode="auto">
          <a:xfrm>
            <a:off x="457200" y="1600200"/>
            <a:ext cx="8229600" cy="3262313"/>
          </a:xfrm>
          <a:prstGeom prst="rect">
            <a:avLst/>
          </a:prstGeom>
          <a:noFill/>
          <a:ln w="9525">
            <a:noFill/>
            <a:round/>
            <a:headEnd/>
            <a:tailEnd/>
          </a:ln>
        </p:spPr>
        <p:txBody>
          <a:bodyPr lIns="90000" tIns="46800" rIns="90000" bIns="4680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The user’s perceived speed depends on the weakest of the following</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a:solidFill>
                  <a:srgbClr val="FFFFFF"/>
                </a:solidFill>
                <a:latin typeface="Calibri" pitchFamily="34" charset="0"/>
              </a:rPr>
              <a:t>the throughput of the server</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a:solidFill>
                  <a:srgbClr val="FFFFFF"/>
                </a:solidFill>
                <a:latin typeface="Calibri" pitchFamily="34" charset="0"/>
              </a:rPr>
              <a:t>the server’s connection to the Internet</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a:solidFill>
                  <a:srgbClr val="FFFFFF"/>
                </a:solidFill>
                <a:latin typeface="Calibri" pitchFamily="34" charset="0"/>
              </a:rPr>
              <a:t>the speed of the Internet</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a:solidFill>
                  <a:srgbClr val="FFFFFF"/>
                </a:solidFill>
                <a:latin typeface="Calibri" pitchFamily="34" charset="0"/>
              </a:rPr>
              <a:t>the user’s connection to the Internet</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a:solidFill>
                  <a:srgbClr val="FFFFFF"/>
                </a:solidFill>
                <a:latin typeface="Calibri" pitchFamily="34" charset="0"/>
              </a:rPr>
              <a:t>the rendering speed of the computer</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0785"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making speedy pages</a:t>
            </a:r>
          </a:p>
        </p:txBody>
      </p:sp>
      <p:sp>
        <p:nvSpPr>
          <p:cNvPr id="630786" name="Text Box 2"/>
          <p:cNvSpPr txBox="1">
            <a:spLocks noChangeArrowheads="1"/>
          </p:cNvSpPr>
          <p:nvPr/>
        </p:nvSpPr>
        <p:spPr bwMode="auto">
          <a:xfrm>
            <a:off x="457200" y="1295400"/>
            <a:ext cx="8229600" cy="4525963"/>
          </a:xfrm>
          <a:prstGeom prst="rect">
            <a:avLst/>
          </a:prstGeom>
          <a:noFill/>
          <a:ln w="9525">
            <a:noFill/>
            <a:round/>
            <a:headEnd/>
            <a:tailEnd/>
          </a:ln>
        </p:spPr>
        <p:txBody>
          <a:bodyPr lIns="90000" tIns="46800" rIns="90000" bIns="4680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Keep page sizes small.</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Reduce use of graphics.</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Use multimedia only when it adds to the user's understanding.</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Use the same image several times on the site.</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Make sure that the / appears at the end of the URL for directories.</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2833"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get some meaning out fast</a:t>
            </a:r>
          </a:p>
        </p:txBody>
      </p:sp>
      <p:sp>
        <p:nvSpPr>
          <p:cNvPr id="314370" name="Text Box 2"/>
          <p:cNvSpPr txBox="1">
            <a:spLocks noChangeArrowheads="1"/>
          </p:cNvSpPr>
          <p:nvPr/>
        </p:nvSpPr>
        <p:spPr bwMode="auto">
          <a:xfrm>
            <a:off x="457200" y="1600200"/>
            <a:ext cx="8229600" cy="4953000"/>
          </a:xfrm>
          <a:prstGeom prst="rect">
            <a:avLst/>
          </a:prstGeom>
          <a:noFill/>
          <a:ln w="9525">
            <a:noFill/>
            <a:round/>
            <a:headEnd/>
            <a:tailEnd/>
          </a:ln>
          <a:effectLst/>
        </p:spPr>
        <p:txBody>
          <a:bodyPr lIns="90000" tIns="46800" rIns="90000" bIns="46800"/>
          <a:lstStyle/>
          <a:p>
            <a:pPr marL="330200" indent="-317500" fontAlgn="auto">
              <a:lnSpc>
                <a:spcPct val="104000"/>
              </a:lnSpc>
              <a:spcBef>
                <a:spcPts val="700"/>
              </a:spcBef>
              <a:spcAft>
                <a:spcPts val="0"/>
              </a:spcAft>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pPr>
            <a:r>
              <a:rPr lang="en-US" sz="2800" dirty="0">
                <a:solidFill>
                  <a:srgbClr val="FFFFFF"/>
                </a:solidFill>
                <a:latin typeface="+mn-lt"/>
              </a:rPr>
              <a:t>What matters most is the time until the user sees something that makes sense.</a:t>
            </a:r>
          </a:p>
          <a:p>
            <a:pPr marL="733425" lvl="1" indent="-276225" fontAlgn="auto">
              <a:lnSpc>
                <a:spcPct val="104000"/>
              </a:lnSpc>
              <a:spcBef>
                <a:spcPts val="600"/>
              </a:spcBef>
              <a:spcAft>
                <a:spcPts val="0"/>
              </a:spcAft>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pPr>
            <a:r>
              <a:rPr lang="en-US" sz="2400" dirty="0">
                <a:solidFill>
                  <a:srgbClr val="FFFFFF"/>
                </a:solidFill>
                <a:latin typeface="+mn-lt"/>
              </a:rPr>
              <a:t>Top of the page should be meaningful without images having been downloaded.</a:t>
            </a:r>
          </a:p>
          <a:p>
            <a:pPr marL="733425" lvl="1" indent="-276225" fontAlgn="auto">
              <a:lnSpc>
                <a:spcPct val="104000"/>
              </a:lnSpc>
              <a:spcBef>
                <a:spcPts val="600"/>
              </a:spcBef>
              <a:spcAft>
                <a:spcPts val="0"/>
              </a:spcAft>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pPr>
            <a:r>
              <a:rPr lang="en-US" sz="2400" dirty="0">
                <a:solidFill>
                  <a:srgbClr val="FFFFFF"/>
                </a:solidFill>
                <a:latin typeface="+mn-lt"/>
              </a:rPr>
              <a:t>Use meaningful alt= attribute for images.</a:t>
            </a:r>
          </a:p>
          <a:p>
            <a:pPr marL="733425" lvl="1" indent="-276225" fontAlgn="auto">
              <a:lnSpc>
                <a:spcPct val="104000"/>
              </a:lnSpc>
              <a:spcBef>
                <a:spcPts val="600"/>
              </a:spcBef>
              <a:spcAft>
                <a:spcPts val="0"/>
              </a:spcAft>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pPr>
            <a:r>
              <a:rPr lang="en-US" sz="2400" dirty="0">
                <a:solidFill>
                  <a:srgbClr val="FFFFFF"/>
                </a:solidFill>
                <a:latin typeface="+mn-lt"/>
              </a:rPr>
              <a:t>Set width= and height= attributes of &lt;</a:t>
            </a:r>
            <a:r>
              <a:rPr lang="en-US" sz="2400" dirty="0" err="1">
                <a:solidFill>
                  <a:srgbClr val="FFFFFF"/>
                </a:solidFill>
                <a:latin typeface="+mn-lt"/>
              </a:rPr>
              <a:t>img</a:t>
            </a:r>
            <a:r>
              <a:rPr lang="en-US" sz="2400" dirty="0">
                <a:solidFill>
                  <a:srgbClr val="FFFFFF"/>
                </a:solidFill>
                <a:latin typeface="+mn-lt"/>
              </a:rPr>
              <a:t>/&gt; to real size of the image so that the user agent can build the page quickly. </a:t>
            </a:r>
          </a:p>
          <a:p>
            <a:pPr marL="276225" indent="-276225" fontAlgn="auto">
              <a:lnSpc>
                <a:spcPct val="104000"/>
              </a:lnSpc>
              <a:spcBef>
                <a:spcPts val="600"/>
              </a:spcBef>
              <a:spcAft>
                <a:spcPts val="0"/>
              </a:spcAft>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pPr>
            <a:r>
              <a:rPr lang="en-US" sz="2400" dirty="0">
                <a:solidFill>
                  <a:srgbClr val="FFFFFF"/>
                </a:solidFill>
                <a:latin typeface="+mn-lt"/>
              </a:rPr>
              <a:t>Do not use </a:t>
            </a:r>
            <a:r>
              <a:rPr lang="en-US" sz="2400">
                <a:solidFill>
                  <a:srgbClr val="FFFFFF"/>
                </a:solidFill>
                <a:latin typeface="+mn-lt"/>
              </a:rPr>
              <a:t>scaled images.</a:t>
            </a:r>
            <a:endParaRPr lang="en-US" sz="2400" dirty="0">
              <a:solidFill>
                <a:srgbClr val="FFFFFF"/>
              </a:solidFill>
              <a:latin typeface="+mn-lt"/>
            </a:endParaRP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81" name="Text Box 1"/>
          <p:cNvSpPr txBox="1">
            <a:spLocks noChangeArrowheads="1"/>
          </p:cNvSpPr>
          <p:nvPr/>
        </p:nvSpPr>
        <p:spPr bwMode="auto">
          <a:xfrm>
            <a:off x="457200" y="274638"/>
            <a:ext cx="8228013" cy="1141412"/>
          </a:xfrm>
          <a:prstGeom prst="rect">
            <a:avLst/>
          </a:prstGeom>
          <a:noFill/>
          <a:ln w="9525">
            <a:noFill/>
            <a:round/>
            <a:headEnd/>
            <a:tailEnd/>
          </a:ln>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a speed killer: tables</a:t>
            </a:r>
          </a:p>
        </p:txBody>
      </p:sp>
      <p:sp>
        <p:nvSpPr>
          <p:cNvPr id="634882" name="Text Box 2"/>
          <p:cNvSpPr txBox="1">
            <a:spLocks noChangeArrowheads="1"/>
          </p:cNvSpPr>
          <p:nvPr/>
        </p:nvSpPr>
        <p:spPr bwMode="auto">
          <a:xfrm>
            <a:off x="457200" y="1600200"/>
            <a:ext cx="8228013" cy="5005388"/>
          </a:xfrm>
          <a:prstGeom prst="rect">
            <a:avLst/>
          </a:prstGeom>
          <a:noFill/>
          <a:ln w="9525">
            <a:noFill/>
            <a:round/>
            <a:headEnd/>
            <a:tailEnd/>
          </a:ln>
        </p:spPr>
        <p:txBody>
          <a:bodyPr lIns="0" tIns="0" rIns="0" bIns="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Large tables, unless specially constructed, take time to build because the browser has to read the whole table first.</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Some data is tabular of course.</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But tables should not be used to coerce the display of elements of the page.</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Cut down on table complexity.</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The top table should be particularly easy.</a:t>
            </a:r>
          </a:p>
          <a:p>
            <a:pPr marL="330200" indent="-317500">
              <a:lnSpc>
                <a:spcPct val="104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28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6929"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page &lt;title&gt;</a:t>
            </a:r>
          </a:p>
        </p:txBody>
      </p:sp>
      <p:sp>
        <p:nvSpPr>
          <p:cNvPr id="636930" name="Text Box 2"/>
          <p:cNvSpPr txBox="1">
            <a:spLocks noChangeArrowheads="1"/>
          </p:cNvSpPr>
          <p:nvPr/>
        </p:nvSpPr>
        <p:spPr bwMode="auto">
          <a:xfrm>
            <a:off x="457200" y="1600200"/>
            <a:ext cx="8229600" cy="4525963"/>
          </a:xfrm>
          <a:prstGeom prst="rect">
            <a:avLst/>
          </a:prstGeom>
          <a:noFill/>
          <a:ln w="9525">
            <a:noFill/>
            <a:round/>
            <a:headEnd/>
            <a:tailEnd/>
          </a:ln>
        </p:spPr>
        <p:txBody>
          <a:bodyPr lIns="90000" tIns="46800" rIns="90000" bIns="46800"/>
          <a:lstStyle/>
          <a:p>
            <a:pPr marL="330200" indent="-317500">
              <a:lnSpc>
                <a:spcPct val="9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Needs to be cleverly chosen to summarize the page in a contents of a web search engine. The search engine will use it as anchor text.</a:t>
            </a:r>
          </a:p>
          <a:p>
            <a:pPr marL="330200" indent="-317500">
              <a:lnSpc>
                <a:spcPct val="9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Between 40 to 60 chars long</a:t>
            </a:r>
          </a:p>
          <a:p>
            <a:pPr marL="330200" indent="-317500">
              <a:lnSpc>
                <a:spcPct val="9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Different pages in a site should each have their own title.</a:t>
            </a:r>
          </a:p>
          <a:p>
            <a:pPr marL="330200" indent="-317500">
              <a:lnSpc>
                <a:spcPct val="9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No</a:t>
            </a:r>
          </a:p>
          <a:p>
            <a:pPr marL="733425" lvl="1" indent="-276225">
              <a:lnSpc>
                <a:spcPct val="9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a:solidFill>
                  <a:srgbClr val="FFFFFF"/>
                </a:solidFill>
                <a:latin typeface="Calibri" pitchFamily="34" charset="0"/>
              </a:rPr>
              <a:t>welcome</a:t>
            </a:r>
          </a:p>
          <a:p>
            <a:pPr marL="733425" lvl="1" indent="-276225">
              <a:lnSpc>
                <a:spcPct val="9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a:solidFill>
                  <a:srgbClr val="FFFFFF"/>
                </a:solidFill>
                <a:latin typeface="Calibri" pitchFamily="34" charset="0"/>
              </a:rPr>
              <a:t>"a" "the" etc..</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8977"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other metadata</a:t>
            </a:r>
          </a:p>
        </p:txBody>
      </p:sp>
      <p:sp>
        <p:nvSpPr>
          <p:cNvPr id="638978" name="Text Box 2"/>
          <p:cNvSpPr txBox="1">
            <a:spLocks noChangeArrowheads="1"/>
          </p:cNvSpPr>
          <p:nvPr/>
        </p:nvSpPr>
        <p:spPr bwMode="auto">
          <a:xfrm>
            <a:off x="457200" y="1600200"/>
            <a:ext cx="8229600" cy="4870450"/>
          </a:xfrm>
          <a:prstGeom prst="rect">
            <a:avLst/>
          </a:prstGeom>
          <a:noFill/>
          <a:ln w="9525">
            <a:noFill/>
            <a:round/>
            <a:headEnd/>
            <a:tailEnd/>
          </a:ln>
        </p:spPr>
        <p:txBody>
          <a:bodyPr lIns="90000" tIns="46800" rIns="90000" bIns="4680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The only known metadata that I know of is used by Google is </a:t>
            </a:r>
          </a:p>
          <a:p>
            <a:pPr marL="330200" indent="-317500">
              <a:lnSpc>
                <a:spcPct val="104000"/>
              </a:lnSpc>
              <a:spcBef>
                <a:spcPts val="6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&lt;meta name="description" value="</a:t>
            </a:r>
            <a:r>
              <a:rPr lang="en-US" sz="2800" i="1">
                <a:solidFill>
                  <a:srgbClr val="FFFFFF"/>
                </a:solidFill>
                <a:latin typeface="Calibri" pitchFamily="34" charset="0"/>
              </a:rPr>
              <a:t>foo</a:t>
            </a:r>
            <a:r>
              <a:rPr lang="en-US" sz="2800">
                <a:solidFill>
                  <a:srgbClr val="FFFFFF"/>
                </a:solidFill>
                <a:latin typeface="Calibri" pitchFamily="34" charset="0"/>
              </a:rPr>
              <a:t>"/&gt;</a:t>
            </a:r>
          </a:p>
          <a:p>
            <a:pPr marL="330200" indent="-317500">
              <a:lnSpc>
                <a:spcPct val="104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   where </a:t>
            </a:r>
            <a:r>
              <a:rPr lang="en-US" sz="2800" i="1">
                <a:solidFill>
                  <a:srgbClr val="FFFFFF"/>
                </a:solidFill>
                <a:latin typeface="Calibri" pitchFamily="34" charset="0"/>
              </a:rPr>
              <a:t>foo</a:t>
            </a:r>
            <a:r>
              <a:rPr lang="en-US" sz="2800">
                <a:solidFill>
                  <a:srgbClr val="FFFFFF"/>
                </a:solidFill>
                <a:latin typeface="Calibri" pitchFamily="34" charset="0"/>
              </a:rPr>
              <a:t> is a description of the length of a Google snippet.</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Example: search Google for “Krichel” and look at the snippet of the first result. It is not your normal snippet. </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1025" name="Text Box 1"/>
          <p:cNvSpPr txBox="1">
            <a:spLocks noChangeArrowheads="1"/>
          </p:cNvSpPr>
          <p:nvPr/>
        </p:nvSpPr>
        <p:spPr bwMode="auto">
          <a:xfrm>
            <a:off x="457200" y="274638"/>
            <a:ext cx="8228013" cy="1141412"/>
          </a:xfrm>
          <a:prstGeom prst="rect">
            <a:avLst/>
          </a:prstGeom>
          <a:noFill/>
          <a:ln w="9525">
            <a:noFill/>
            <a:round/>
            <a:headEnd/>
            <a:tailEnd/>
          </a:ln>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new browser windows</a:t>
            </a:r>
          </a:p>
        </p:txBody>
      </p:sp>
      <p:sp>
        <p:nvSpPr>
          <p:cNvPr id="641026" name="Text Box 2"/>
          <p:cNvSpPr txBox="1">
            <a:spLocks noChangeArrowheads="1"/>
          </p:cNvSpPr>
          <p:nvPr/>
        </p:nvSpPr>
        <p:spPr bwMode="auto">
          <a:xfrm>
            <a:off x="457200" y="1600200"/>
            <a:ext cx="8228013" cy="4525963"/>
          </a:xfrm>
          <a:prstGeom prst="rect">
            <a:avLst/>
          </a:prstGeom>
          <a:noFill/>
          <a:ln w="9525">
            <a:noFill/>
            <a:round/>
            <a:headEnd/>
            <a:tailEnd/>
          </a:ln>
        </p:spPr>
        <p:txBody>
          <a:bodyPr lIns="0" tIns="0" rIns="0" bIns="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They can be done with javascript.</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They are mostly thought of to be a pain by users. Therefore they should be avoided.</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Users know that there is a "back" button.</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One potential exception is when dealing with dealing with PDF files, or other media that requires a special application.</a:t>
            </a:r>
          </a:p>
          <a:p>
            <a:pPr marL="330200" indent="-317500">
              <a:lnSpc>
                <a:spcPct val="104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28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ext Box 1"/>
          <p:cNvSpPr txBox="1">
            <a:spLocks noChangeArrowheads="1"/>
          </p:cNvSpPr>
          <p:nvPr/>
        </p:nvSpPr>
        <p:spPr bwMode="auto">
          <a:xfrm>
            <a:off x="457200" y="274638"/>
            <a:ext cx="8220075" cy="1133475"/>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CSS</a:t>
            </a:r>
          </a:p>
        </p:txBody>
      </p:sp>
      <p:sp>
        <p:nvSpPr>
          <p:cNvPr id="76802" name="Text Box 2"/>
          <p:cNvSpPr txBox="1">
            <a:spLocks noChangeArrowheads="1"/>
          </p:cNvSpPr>
          <p:nvPr/>
        </p:nvSpPr>
        <p:spPr bwMode="auto">
          <a:xfrm>
            <a:off x="457200" y="1295400"/>
            <a:ext cx="8220075" cy="5257800"/>
          </a:xfrm>
          <a:prstGeom prst="rect">
            <a:avLst/>
          </a:prstGeom>
          <a:noFill/>
          <a:ln w="9525">
            <a:noFill/>
            <a:round/>
            <a:headEnd/>
            <a:tailEnd/>
          </a:ln>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CSS is code that changes the way the web page looks but not it’s contents. </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As an example, you can change the background color using CSS. </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We will cover the CSS language later.</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There are also HTML ways in which you can change the appearance of a web page. Most of them we don’t cover, because they duplicate CSS features. </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We only look at “strict” HTML.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3073" name="Text Box 1"/>
          <p:cNvSpPr txBox="1">
            <a:spLocks noChangeArrowheads="1"/>
          </p:cNvSpPr>
          <p:nvPr/>
        </p:nvSpPr>
        <p:spPr bwMode="auto">
          <a:xfrm>
            <a:off x="457200" y="274638"/>
            <a:ext cx="8228013" cy="1141412"/>
          </a:xfrm>
          <a:prstGeom prst="rect">
            <a:avLst/>
          </a:prstGeom>
          <a:noFill/>
          <a:ln w="9525">
            <a:noFill/>
            <a:round/>
            <a:headEnd/>
            <a:tailEnd/>
          </a:ln>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 forget Flash</a:t>
            </a:r>
          </a:p>
        </p:txBody>
      </p:sp>
      <p:sp>
        <p:nvSpPr>
          <p:cNvPr id="643074" name="Text Box 2"/>
          <p:cNvSpPr txBox="1">
            <a:spLocks noChangeArrowheads="1"/>
          </p:cNvSpPr>
          <p:nvPr/>
        </p:nvSpPr>
        <p:spPr bwMode="auto">
          <a:xfrm>
            <a:off x="457200" y="1600200"/>
            <a:ext cx="8228013" cy="4525963"/>
          </a:xfrm>
          <a:prstGeom prst="rect">
            <a:avLst/>
          </a:prstGeom>
          <a:noFill/>
          <a:ln w="9525">
            <a:noFill/>
            <a:round/>
            <a:headEnd/>
            <a:tailEnd/>
          </a:ln>
        </p:spPr>
        <p:txBody>
          <a:bodyPr lIns="0" tIns="0" rIns="0" bIns="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Flash is a proprietary software that allows for conventional graphical user interface application on the Web.</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Mainly used for splash screens, something that users hate. </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Flash should not be used to animate the contents either, most users equate animated contents with useless contents.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21"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and finally: no frames </a:t>
            </a:r>
          </a:p>
        </p:txBody>
      </p:sp>
      <p:sp>
        <p:nvSpPr>
          <p:cNvPr id="645122" name="Text Box 2"/>
          <p:cNvSpPr txBox="1">
            <a:spLocks noChangeArrowheads="1"/>
          </p:cNvSpPr>
          <p:nvPr/>
        </p:nvSpPr>
        <p:spPr bwMode="auto">
          <a:xfrm>
            <a:off x="152400" y="1295400"/>
            <a:ext cx="8763000" cy="4832350"/>
          </a:xfrm>
          <a:prstGeom prst="rect">
            <a:avLst/>
          </a:prstGeom>
          <a:noFill/>
          <a:ln w="9525">
            <a:noFill/>
            <a:round/>
            <a:headEnd/>
            <a:tailEnd/>
          </a:ln>
        </p:spPr>
        <p:txBody>
          <a:bodyPr lIns="90000" tIns="46800" rIns="90000" bIns="46800"/>
          <a:lstStyle/>
          <a:p>
            <a:pPr marL="330200" indent="-317500">
              <a:lnSpc>
                <a:spcPct val="9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They add navigation/decoration to the page.</a:t>
            </a:r>
          </a:p>
          <a:p>
            <a:pPr marL="330200" indent="-317500">
              <a:lnSpc>
                <a:spcPct val="9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Pages in frames can not be bookmarked. </a:t>
            </a:r>
          </a:p>
          <a:p>
            <a:pPr marL="330200" indent="-317500">
              <a:lnSpc>
                <a:spcPct val="9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There are well-known issues with indexing framed pages. Users would typically see the current frame without the surrounding frame. This is called a black hole page.</a:t>
            </a:r>
          </a:p>
          <a:p>
            <a:pPr marL="330200" indent="-317500">
              <a:lnSpc>
                <a:spcPct val="9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Useful as an el cheapo aid for incompetent web architects unfamiliar with SSI, CGI, or PHP.</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7169" name="Text Box 1"/>
          <p:cNvSpPr txBox="1">
            <a:spLocks noChangeArrowheads="1"/>
          </p:cNvSpPr>
          <p:nvPr/>
        </p:nvSpPr>
        <p:spPr bwMode="auto">
          <a:xfrm>
            <a:off x="533400" y="2667000"/>
            <a:ext cx="8228013" cy="1143000"/>
          </a:xfrm>
          <a:prstGeom prst="rect">
            <a:avLst/>
          </a:prstGeom>
          <a:noFill/>
          <a:ln w="9525">
            <a:noFill/>
            <a:round/>
            <a:headEnd/>
            <a:tailEnd/>
          </a:ln>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Contents design</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9217" name="Text Box 1"/>
          <p:cNvSpPr txBox="1">
            <a:spLocks noChangeArrowheads="1"/>
          </p:cNvSpPr>
          <p:nvPr/>
        </p:nvSpPr>
        <p:spPr bwMode="auto">
          <a:xfrm>
            <a:off x="457200" y="274638"/>
            <a:ext cx="8228013" cy="1141412"/>
          </a:xfrm>
          <a:prstGeom prst="rect">
            <a:avLst/>
          </a:prstGeom>
          <a:noFill/>
          <a:ln w="9525">
            <a:noFill/>
            <a:round/>
            <a:headEnd/>
            <a:tailEnd/>
          </a:ln>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reduce the number of words</a:t>
            </a:r>
          </a:p>
        </p:txBody>
      </p:sp>
      <p:sp>
        <p:nvSpPr>
          <p:cNvPr id="649218" name="Text Box 2"/>
          <p:cNvSpPr txBox="1">
            <a:spLocks noChangeArrowheads="1"/>
          </p:cNvSpPr>
          <p:nvPr/>
        </p:nvSpPr>
        <p:spPr bwMode="auto">
          <a:xfrm>
            <a:off x="457200" y="1600200"/>
            <a:ext cx="8228013" cy="4525963"/>
          </a:xfrm>
          <a:prstGeom prst="rect">
            <a:avLst/>
          </a:prstGeom>
          <a:noFill/>
          <a:ln w="9525">
            <a:noFill/>
            <a:round/>
            <a:headEnd/>
            <a:tailEnd/>
          </a:ln>
        </p:spPr>
        <p:txBody>
          <a:bodyPr lIns="0" tIns="0" rIns="0" bIns="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The general principle is to write as short and simply as possible. </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This hold particularly for top-level and navigational page. </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The length of lower-level “destination” pages is less of a problem. </a:t>
            </a:r>
          </a:p>
          <a:p>
            <a:pPr marL="330200" indent="-317500">
              <a:lnSpc>
                <a:spcPct val="104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28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1265" name="Text Box 1"/>
          <p:cNvSpPr txBox="1">
            <a:spLocks noChangeArrowheads="1"/>
          </p:cNvSpPr>
          <p:nvPr/>
        </p:nvSpPr>
        <p:spPr bwMode="auto">
          <a:xfrm>
            <a:off x="457200" y="274638"/>
            <a:ext cx="8228013" cy="1141412"/>
          </a:xfrm>
          <a:prstGeom prst="rect">
            <a:avLst/>
          </a:prstGeom>
          <a:noFill/>
          <a:ln w="9525">
            <a:noFill/>
            <a:round/>
            <a:headEnd/>
            <a:tailEnd/>
          </a:ln>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write cross-culturally</a:t>
            </a:r>
          </a:p>
        </p:txBody>
      </p:sp>
      <p:sp>
        <p:nvSpPr>
          <p:cNvPr id="651266" name="Text Box 2"/>
          <p:cNvSpPr txBox="1">
            <a:spLocks noChangeArrowheads="1"/>
          </p:cNvSpPr>
          <p:nvPr/>
        </p:nvSpPr>
        <p:spPr bwMode="auto">
          <a:xfrm>
            <a:off x="457200" y="1295400"/>
            <a:ext cx="8228013" cy="5105400"/>
          </a:xfrm>
          <a:prstGeom prst="rect">
            <a:avLst/>
          </a:prstGeom>
          <a:noFill/>
          <a:ln w="9525">
            <a:noFill/>
            <a:round/>
            <a:headEnd/>
            <a:tailEnd/>
          </a:ln>
        </p:spPr>
        <p:txBody>
          <a:bodyPr lIns="0" tIns="0" rIns="0" bIns="0"/>
          <a:lstStyle/>
          <a:p>
            <a:pPr marL="330200" indent="-317500">
              <a:lnSpc>
                <a:spcPct val="9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Use simple short words. </a:t>
            </a:r>
          </a:p>
          <a:p>
            <a:pPr marL="330200" indent="-317500">
              <a:lnSpc>
                <a:spcPct val="9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Use short sentences.</a:t>
            </a:r>
          </a:p>
          <a:p>
            <a:pPr marL="330200" indent="-317500">
              <a:lnSpc>
                <a:spcPct val="9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Use common terms rather than made-up words. This also improves search-engine visibility.</a:t>
            </a:r>
          </a:p>
          <a:p>
            <a:pPr marL="330200" indent="-317500">
              <a:lnSpc>
                <a:spcPct val="9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Avoid at all cost</a:t>
            </a:r>
          </a:p>
          <a:p>
            <a:pPr marL="733425" lvl="1" indent="-276225">
              <a:lnSpc>
                <a:spcPct val="9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a:solidFill>
                  <a:srgbClr val="FFFFFF"/>
                </a:solidFill>
                <a:latin typeface="Calibri" pitchFamily="34" charset="0"/>
              </a:rPr>
              <a:t>humour</a:t>
            </a:r>
          </a:p>
          <a:p>
            <a:pPr marL="733425" lvl="1" indent="-276225">
              <a:lnSpc>
                <a:spcPct val="9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a:solidFill>
                  <a:srgbClr val="FFFFFF"/>
                </a:solidFill>
                <a:latin typeface="Calibri" pitchFamily="34" charset="0"/>
              </a:rPr>
              <a:t>metaphors</a:t>
            </a:r>
          </a:p>
          <a:p>
            <a:pPr marL="733425" lvl="1" indent="-276225">
              <a:lnSpc>
                <a:spcPct val="9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a:solidFill>
                  <a:srgbClr val="FFFFFF"/>
                </a:solidFill>
                <a:latin typeface="Calibri" pitchFamily="34" charset="0"/>
              </a:rPr>
              <a:t>puns</a:t>
            </a:r>
          </a:p>
          <a:p>
            <a:pPr marL="330200" indent="-317500">
              <a:lnSpc>
                <a:spcPct val="94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   unless your audience is very local.</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3313" name="Text Box 1"/>
          <p:cNvSpPr txBox="1">
            <a:spLocks noChangeArrowheads="1"/>
          </p:cNvSpPr>
          <p:nvPr/>
        </p:nvSpPr>
        <p:spPr bwMode="auto">
          <a:xfrm>
            <a:off x="457200" y="274638"/>
            <a:ext cx="8228013" cy="1141412"/>
          </a:xfrm>
          <a:prstGeom prst="rect">
            <a:avLst/>
          </a:prstGeom>
          <a:noFill/>
          <a:ln w="9525">
            <a:noFill/>
            <a:round/>
            <a:headEnd/>
            <a:tailEnd/>
          </a:ln>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write little but well</a:t>
            </a:r>
          </a:p>
        </p:txBody>
      </p:sp>
      <p:sp>
        <p:nvSpPr>
          <p:cNvPr id="653314" name="Text Box 2"/>
          <p:cNvSpPr txBox="1">
            <a:spLocks noChangeArrowheads="1"/>
          </p:cNvSpPr>
          <p:nvPr/>
        </p:nvSpPr>
        <p:spPr bwMode="auto">
          <a:xfrm>
            <a:off x="457200" y="1600200"/>
            <a:ext cx="8228013" cy="4525963"/>
          </a:xfrm>
          <a:prstGeom prst="rect">
            <a:avLst/>
          </a:prstGeom>
          <a:noFill/>
          <a:ln w="9525">
            <a:noFill/>
            <a:round/>
            <a:headEnd/>
            <a:tailEnd/>
          </a:ln>
        </p:spPr>
        <p:txBody>
          <a:bodyPr lIns="0" tIns="0" rIns="0" bIns="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Write scannable</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a:solidFill>
                  <a:srgbClr val="FFFFFF"/>
                </a:solidFill>
                <a:latin typeface="Calibri" pitchFamily="34" charset="0"/>
              </a:rPr>
              <a:t>Use bullet points and/or enumerations.</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a:solidFill>
                  <a:srgbClr val="FFFFFF"/>
                </a:solidFill>
                <a:latin typeface="Calibri" pitchFamily="34" charset="0"/>
              </a:rPr>
              <a:t>Highlight key terms without risking them to appear as links.</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Write to the point as opposed to marketese.</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Answer users’ questions</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a:solidFill>
                  <a:srgbClr val="FFFFFF"/>
                </a:solidFill>
                <a:latin typeface="Calibri" pitchFamily="34" charset="0"/>
              </a:rPr>
              <a:t>You have to anticipate them.</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a:solidFill>
                  <a:srgbClr val="FFFFFF"/>
                </a:solidFill>
                <a:latin typeface="Calibri" pitchFamily="34" charset="0"/>
              </a:rPr>
              <a:t>Image you will be the user.</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61" name="Text Box 1"/>
          <p:cNvSpPr txBox="1">
            <a:spLocks noChangeArrowheads="1"/>
          </p:cNvSpPr>
          <p:nvPr/>
        </p:nvSpPr>
        <p:spPr bwMode="auto">
          <a:xfrm>
            <a:off x="457200" y="274638"/>
            <a:ext cx="8228013" cy="1141412"/>
          </a:xfrm>
          <a:prstGeom prst="rect">
            <a:avLst/>
          </a:prstGeom>
          <a:noFill/>
          <a:ln w="9525">
            <a:noFill/>
            <a:round/>
            <a:headEnd/>
            <a:tailEnd/>
          </a:ln>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no happy talk</a:t>
            </a:r>
          </a:p>
        </p:txBody>
      </p:sp>
      <p:sp>
        <p:nvSpPr>
          <p:cNvPr id="655362" name="Text Box 2"/>
          <p:cNvSpPr txBox="1">
            <a:spLocks noChangeArrowheads="1"/>
          </p:cNvSpPr>
          <p:nvPr/>
        </p:nvSpPr>
        <p:spPr bwMode="auto">
          <a:xfrm>
            <a:off x="457200" y="1600200"/>
            <a:ext cx="8228013" cy="4525963"/>
          </a:xfrm>
          <a:prstGeom prst="rect">
            <a:avLst/>
          </a:prstGeom>
          <a:noFill/>
          <a:ln w="9525">
            <a:noFill/>
            <a:round/>
            <a:headEnd/>
            <a:tailEnd/>
          </a:ln>
        </p:spPr>
        <p:txBody>
          <a:bodyPr lIns="0" tIns="0" rIns="0" bIns="0"/>
          <a:lstStyle/>
          <a:p>
            <a:pPr marL="330200" indent="-317500">
              <a:lnSpc>
                <a:spcPct val="12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Everyone hates stuff like</a:t>
            </a:r>
          </a:p>
          <a:p>
            <a:pPr marL="330200" indent="-317500">
              <a:lnSpc>
                <a:spcPct val="120000"/>
              </a:lnSpc>
              <a:spcBef>
                <a:spcPts val="6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Welcome to our award-winning web site. We hope that you have a enjoyable time while you are with us. You can click on any underlined word to navigate from one page to another…</a:t>
            </a:r>
          </a:p>
          <a:p>
            <a:pPr marL="330200" indent="-317500">
              <a:lnSpc>
                <a:spcPct val="12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But how many times do we have to read such nonsense!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7409" name="Text Box 1"/>
          <p:cNvSpPr txBox="1">
            <a:spLocks noChangeArrowheads="1"/>
          </p:cNvSpPr>
          <p:nvPr/>
        </p:nvSpPr>
        <p:spPr bwMode="auto">
          <a:xfrm>
            <a:off x="457200" y="274638"/>
            <a:ext cx="8228013" cy="1141412"/>
          </a:xfrm>
          <a:prstGeom prst="rect">
            <a:avLst/>
          </a:prstGeom>
          <a:noFill/>
          <a:ln w="9525">
            <a:noFill/>
            <a:round/>
            <a:headEnd/>
            <a:tailEnd/>
          </a:ln>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keep to the subject level</a:t>
            </a:r>
          </a:p>
        </p:txBody>
      </p:sp>
      <p:sp>
        <p:nvSpPr>
          <p:cNvPr id="657410" name="Text Box 2"/>
          <p:cNvSpPr txBox="1">
            <a:spLocks noChangeArrowheads="1"/>
          </p:cNvSpPr>
          <p:nvPr/>
        </p:nvSpPr>
        <p:spPr bwMode="auto">
          <a:xfrm>
            <a:off x="457200" y="1219200"/>
            <a:ext cx="8305800" cy="5181600"/>
          </a:xfrm>
          <a:prstGeom prst="rect">
            <a:avLst/>
          </a:prstGeom>
          <a:noFill/>
          <a:ln w="9525">
            <a:noFill/>
            <a:round/>
            <a:headEnd/>
            <a:tailEnd/>
          </a:ln>
        </p:spPr>
        <p:txBody>
          <a:bodyPr lIns="0" tIns="0" rIns="0" bIns="0"/>
          <a:lstStyle/>
          <a:p>
            <a:pPr marL="330200" indent="-317500">
              <a:lnSpc>
                <a:spcPct val="12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Write about your subject; even if the text contains links. </a:t>
            </a:r>
          </a:p>
          <a:p>
            <a:pPr marL="330200" indent="-317500">
              <a:lnSpc>
                <a:spcPct val="120000"/>
              </a:lnSpc>
              <a:spcBef>
                <a:spcPts val="6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u="sng">
                <a:solidFill>
                  <a:srgbClr val="FFFFFF"/>
                </a:solidFill>
                <a:latin typeface="Calibri" pitchFamily="34" charset="0"/>
              </a:rPr>
              <a:t>Thomas Krichel</a:t>
            </a:r>
            <a:r>
              <a:rPr lang="en-US" sz="2800">
                <a:solidFill>
                  <a:srgbClr val="FFFFFF"/>
                </a:solidFill>
                <a:latin typeface="Calibri" pitchFamily="34" charset="0"/>
              </a:rPr>
              <a:t> is known as the creator of </a:t>
            </a:r>
            <a:r>
              <a:rPr lang="en-US" sz="2800" u="sng">
                <a:solidFill>
                  <a:srgbClr val="FFFFFF"/>
                </a:solidFill>
                <a:latin typeface="Calibri" pitchFamily="34" charset="0"/>
              </a:rPr>
              <a:t>RePEc</a:t>
            </a:r>
            <a:r>
              <a:rPr lang="en-US" sz="2800">
                <a:solidFill>
                  <a:srgbClr val="FFFFFF"/>
                </a:solidFill>
                <a:latin typeface="Calibri" pitchFamily="34" charset="0"/>
              </a:rPr>
              <a:t>, a large digital library for academic economics. </a:t>
            </a:r>
          </a:p>
          <a:p>
            <a:pPr marL="330200" indent="-317500">
              <a:lnSpc>
                <a:spcPct val="12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Do not write about the reader’s movements,</a:t>
            </a:r>
          </a:p>
          <a:p>
            <a:pPr marL="733425" lvl="1" indent="-276225">
              <a:lnSpc>
                <a:spcPct val="120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a:solidFill>
                  <a:srgbClr val="FFFFFF"/>
                </a:solidFill>
                <a:latin typeface="Calibri" pitchFamily="34" charset="0"/>
              </a:rPr>
              <a:t>neither in terms of changing servers or visiting resources</a:t>
            </a:r>
          </a:p>
          <a:p>
            <a:pPr marL="330200" indent="-317500">
              <a:lnSpc>
                <a:spcPct val="120000"/>
              </a:lnSpc>
              <a:spcBef>
                <a:spcPts val="5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Go to the home page of </a:t>
            </a:r>
            <a:r>
              <a:rPr lang="en-US" sz="2800" u="sng">
                <a:solidFill>
                  <a:srgbClr val="FFFFFF"/>
                </a:solidFill>
                <a:latin typeface="Calibri" pitchFamily="34" charset="0"/>
              </a:rPr>
              <a:t>Thomas Krichel</a:t>
            </a:r>
            <a:r>
              <a:rPr lang="en-US" sz="2800">
                <a:solidFill>
                  <a:srgbClr val="FFFFFF"/>
                </a:solidFill>
                <a:latin typeface="Calibri" pitchFamily="34" charset="0"/>
              </a:rPr>
              <a:t>.</a:t>
            </a:r>
          </a:p>
          <a:p>
            <a:pPr marL="733425" lvl="1" indent="-276225">
              <a:lnSpc>
                <a:spcPct val="120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a:solidFill>
                  <a:srgbClr val="FFFFFF"/>
                </a:solidFill>
                <a:latin typeface="Calibri" pitchFamily="34" charset="0"/>
              </a:rPr>
              <a:t>Nor in terms of interactions with their user interface</a:t>
            </a:r>
          </a:p>
          <a:p>
            <a:pPr marL="330200" indent="-317500">
              <a:lnSpc>
                <a:spcPct val="120000"/>
              </a:lnSpc>
              <a:spcBef>
                <a:spcPts val="5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Click </a:t>
            </a:r>
            <a:r>
              <a:rPr lang="en-US" sz="2800" u="sng">
                <a:solidFill>
                  <a:srgbClr val="FFFFFF"/>
                </a:solidFill>
                <a:latin typeface="Calibri" pitchFamily="34" charset="0"/>
              </a:rPr>
              <a:t>here</a:t>
            </a:r>
            <a:r>
              <a:rPr lang="en-US" sz="2800">
                <a:solidFill>
                  <a:srgbClr val="FFFFFF"/>
                </a:solidFill>
                <a:latin typeface="Calibri" pitchFamily="34" charset="0"/>
              </a:rPr>
              <a:t> to visit Thomas Krichel’s home page.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9457" name="Text Box 1"/>
          <p:cNvSpPr txBox="1">
            <a:spLocks noChangeArrowheads="1"/>
          </p:cNvSpPr>
          <p:nvPr/>
        </p:nvSpPr>
        <p:spPr bwMode="auto">
          <a:xfrm>
            <a:off x="457200" y="274638"/>
            <a:ext cx="8228013" cy="1141412"/>
          </a:xfrm>
          <a:prstGeom prst="rect">
            <a:avLst/>
          </a:prstGeom>
          <a:noFill/>
          <a:ln w="9525">
            <a:noFill/>
            <a:round/>
            <a:headEnd/>
            <a:tailEnd/>
          </a:ln>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document rather than subject talk</a:t>
            </a:r>
          </a:p>
        </p:txBody>
      </p:sp>
      <p:sp>
        <p:nvSpPr>
          <p:cNvPr id="659458" name="Text Box 2"/>
          <p:cNvSpPr txBox="1">
            <a:spLocks noChangeArrowheads="1"/>
          </p:cNvSpPr>
          <p:nvPr/>
        </p:nvSpPr>
        <p:spPr bwMode="auto">
          <a:xfrm>
            <a:off x="457200" y="1600200"/>
            <a:ext cx="8228013" cy="4525963"/>
          </a:xfrm>
          <a:prstGeom prst="rect">
            <a:avLst/>
          </a:prstGeom>
          <a:noFill/>
          <a:ln w="9525">
            <a:noFill/>
            <a:round/>
            <a:headEnd/>
            <a:tailEnd/>
          </a:ln>
        </p:spPr>
        <p:txBody>
          <a:bodyPr lIns="0" tIns="0" rIns="0" bIns="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Here is…</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This is… </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Point your browser at…	</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Press this button…</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Select this link…</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1505" name="Text Box 1"/>
          <p:cNvSpPr txBox="1">
            <a:spLocks noChangeArrowheads="1"/>
          </p:cNvSpPr>
          <p:nvPr/>
        </p:nvSpPr>
        <p:spPr bwMode="auto">
          <a:xfrm>
            <a:off x="457200" y="274638"/>
            <a:ext cx="8228013" cy="1141412"/>
          </a:xfrm>
          <a:prstGeom prst="rect">
            <a:avLst/>
          </a:prstGeom>
          <a:noFill/>
          <a:ln w="9525">
            <a:noFill/>
            <a:round/>
            <a:headEnd/>
            <a:tailEnd/>
          </a:ln>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bad words</a:t>
            </a:r>
          </a:p>
        </p:txBody>
      </p:sp>
      <p:sp>
        <p:nvSpPr>
          <p:cNvPr id="661506" name="Text Box 2"/>
          <p:cNvSpPr txBox="1">
            <a:spLocks noChangeArrowheads="1"/>
          </p:cNvSpPr>
          <p:nvPr/>
        </p:nvSpPr>
        <p:spPr bwMode="auto">
          <a:xfrm>
            <a:off x="457200" y="1600200"/>
            <a:ext cx="8228013" cy="4738688"/>
          </a:xfrm>
          <a:prstGeom prst="rect">
            <a:avLst/>
          </a:prstGeom>
          <a:noFill/>
          <a:ln w="9525">
            <a:noFill/>
            <a:round/>
            <a:headEnd/>
            <a:tailEnd/>
          </a:ln>
        </p:spPr>
        <p:txBody>
          <a:bodyPr lIns="0" tIns="0" rIns="0" bIns="0"/>
          <a:lstStyle/>
          <a:p>
            <a:pPr marL="330200" indent="-317500">
              <a:lnSpc>
                <a:spcPct val="104000"/>
              </a:lnSpc>
              <a:spcBef>
                <a:spcPts val="700"/>
              </a:spcBef>
              <a:buClr>
                <a:srgbClr val="FFFFFF"/>
              </a:buClr>
              <a:buFont typeface="Arial" charset="0"/>
              <a:buChar char="•"/>
              <a:tabLst>
                <a:tab pos="441325" algn="l"/>
                <a:tab pos="898525" algn="l"/>
                <a:tab pos="1355725" algn="l"/>
                <a:tab pos="1812925" algn="l"/>
                <a:tab pos="2270125" algn="l"/>
                <a:tab pos="2727325" algn="l"/>
                <a:tab pos="3184525" algn="l"/>
                <a:tab pos="3641725" algn="l"/>
                <a:tab pos="4098925" algn="l"/>
                <a:tab pos="4556125" algn="l"/>
                <a:tab pos="5013325" algn="l"/>
                <a:tab pos="5470525" algn="l"/>
                <a:tab pos="5927725" algn="l"/>
                <a:tab pos="6384925" algn="l"/>
                <a:tab pos="6842125" algn="l"/>
                <a:tab pos="7299325" algn="l"/>
                <a:tab pos="7756525" algn="l"/>
                <a:tab pos="8213725" algn="l"/>
                <a:tab pos="8670925" algn="l"/>
                <a:tab pos="9128125" algn="l"/>
                <a:tab pos="9131300" algn="l"/>
                <a:tab pos="9588500" algn="l"/>
                <a:tab pos="10045700" algn="l"/>
                <a:tab pos="10502900" algn="l"/>
                <a:tab pos="10506075" algn="l"/>
                <a:tab pos="10509250" algn="l"/>
                <a:tab pos="10512425" algn="l"/>
              </a:tabLst>
            </a:pPr>
            <a:r>
              <a:rPr lang="en-US" sz="2800">
                <a:solidFill>
                  <a:srgbClr val="FFFFFF"/>
                </a:solidFill>
                <a:latin typeface="Calibri" pitchFamily="34" charset="0"/>
              </a:rPr>
              <a:t>stuff				and more</a:t>
            </a:r>
          </a:p>
          <a:p>
            <a:pPr marL="330200" indent="-317500">
              <a:lnSpc>
                <a:spcPct val="104000"/>
              </a:lnSpc>
              <a:spcBef>
                <a:spcPts val="600"/>
              </a:spcBef>
              <a:tabLst>
                <a:tab pos="441325" algn="l"/>
                <a:tab pos="898525" algn="l"/>
                <a:tab pos="1355725" algn="l"/>
                <a:tab pos="1812925" algn="l"/>
                <a:tab pos="2270125" algn="l"/>
                <a:tab pos="2727325" algn="l"/>
                <a:tab pos="3184525" algn="l"/>
                <a:tab pos="3641725" algn="l"/>
                <a:tab pos="4098925" algn="l"/>
                <a:tab pos="4556125" algn="l"/>
                <a:tab pos="5013325" algn="l"/>
                <a:tab pos="5470525" algn="l"/>
                <a:tab pos="5927725" algn="l"/>
                <a:tab pos="6384925" algn="l"/>
                <a:tab pos="6842125" algn="l"/>
                <a:tab pos="7299325" algn="l"/>
                <a:tab pos="7756525" algn="l"/>
                <a:tab pos="8213725" algn="l"/>
                <a:tab pos="8670925" algn="l"/>
                <a:tab pos="9128125" algn="l"/>
                <a:tab pos="9131300" algn="l"/>
                <a:tab pos="9588500" algn="l"/>
                <a:tab pos="10045700" algn="l"/>
                <a:tab pos="10502900" algn="l"/>
                <a:tab pos="10506075" algn="l"/>
                <a:tab pos="10509250" algn="l"/>
                <a:tab pos="10512425" algn="l"/>
              </a:tabLst>
            </a:pPr>
            <a:r>
              <a:rPr lang="en-US" sz="2800">
                <a:solidFill>
                  <a:srgbClr val="FFFFFF"/>
                </a:solidFill>
                <a:latin typeface="Calibri" pitchFamily="34" charset="0"/>
              </a:rPr>
              <a:t>something the author does not know or care about </a:t>
            </a:r>
          </a:p>
          <a:p>
            <a:pPr marL="330200" indent="-317500">
              <a:lnSpc>
                <a:spcPct val="104000"/>
              </a:lnSpc>
              <a:spcBef>
                <a:spcPts val="700"/>
              </a:spcBef>
              <a:buClr>
                <a:srgbClr val="FFFFFF"/>
              </a:buClr>
              <a:buFont typeface="Arial" charset="0"/>
              <a:buChar char="•"/>
              <a:tabLst>
                <a:tab pos="441325" algn="l"/>
                <a:tab pos="898525" algn="l"/>
                <a:tab pos="1355725" algn="l"/>
                <a:tab pos="1812925" algn="l"/>
                <a:tab pos="2270125" algn="l"/>
                <a:tab pos="2727325" algn="l"/>
                <a:tab pos="3184525" algn="l"/>
                <a:tab pos="3641725" algn="l"/>
                <a:tab pos="4098925" algn="l"/>
                <a:tab pos="4556125" algn="l"/>
                <a:tab pos="5013325" algn="l"/>
                <a:tab pos="5470525" algn="l"/>
                <a:tab pos="5927725" algn="l"/>
                <a:tab pos="6384925" algn="l"/>
                <a:tab pos="6842125" algn="l"/>
                <a:tab pos="7299325" algn="l"/>
                <a:tab pos="7756525" algn="l"/>
                <a:tab pos="8213725" algn="l"/>
                <a:tab pos="8670925" algn="l"/>
                <a:tab pos="9128125" algn="l"/>
                <a:tab pos="9131300" algn="l"/>
                <a:tab pos="9588500" algn="l"/>
                <a:tab pos="10045700" algn="l"/>
                <a:tab pos="10502900" algn="l"/>
                <a:tab pos="10506075" algn="l"/>
                <a:tab pos="10509250" algn="l"/>
                <a:tab pos="10512425" algn="l"/>
              </a:tabLst>
            </a:pPr>
            <a:r>
              <a:rPr lang="en-US" sz="2800">
                <a:solidFill>
                  <a:srgbClr val="FFFFFF"/>
                </a:solidFill>
                <a:latin typeface="Calibri" pitchFamily="34" charset="0"/>
              </a:rPr>
              <a:t>under construction</a:t>
            </a:r>
          </a:p>
          <a:p>
            <a:pPr marL="330200" indent="-317500">
              <a:lnSpc>
                <a:spcPct val="104000"/>
              </a:lnSpc>
              <a:spcBef>
                <a:spcPts val="600"/>
              </a:spcBef>
              <a:tabLst>
                <a:tab pos="441325" algn="l"/>
                <a:tab pos="898525" algn="l"/>
                <a:tab pos="1355725" algn="l"/>
                <a:tab pos="1812925" algn="l"/>
                <a:tab pos="2270125" algn="l"/>
                <a:tab pos="2727325" algn="l"/>
                <a:tab pos="3184525" algn="l"/>
                <a:tab pos="3641725" algn="l"/>
                <a:tab pos="4098925" algn="l"/>
                <a:tab pos="4556125" algn="l"/>
                <a:tab pos="5013325" algn="l"/>
                <a:tab pos="5470525" algn="l"/>
                <a:tab pos="5927725" algn="l"/>
                <a:tab pos="6384925" algn="l"/>
                <a:tab pos="6842125" algn="l"/>
                <a:tab pos="7299325" algn="l"/>
                <a:tab pos="7756525" algn="l"/>
                <a:tab pos="8213725" algn="l"/>
                <a:tab pos="8670925" algn="l"/>
                <a:tab pos="9128125" algn="l"/>
                <a:tab pos="9131300" algn="l"/>
                <a:tab pos="9588500" algn="l"/>
                <a:tab pos="10045700" algn="l"/>
                <a:tab pos="10502900" algn="l"/>
                <a:tab pos="10506075" algn="l"/>
                <a:tab pos="10509250" algn="l"/>
                <a:tab pos="10512425" algn="l"/>
              </a:tabLst>
            </a:pPr>
            <a:r>
              <a:rPr lang="en-US" sz="2800">
                <a:solidFill>
                  <a:srgbClr val="FFFFFF"/>
                </a:solidFill>
                <a:latin typeface="Calibri" pitchFamily="34" charset="0"/>
              </a:rPr>
              <a:t>If this is the only thing on the page and the page has no meaningful information, it should not be linked to. Otherwise, leave it out. </a:t>
            </a:r>
          </a:p>
          <a:p>
            <a:pPr marL="330200" indent="-317500">
              <a:lnSpc>
                <a:spcPct val="104000"/>
              </a:lnSpc>
              <a:spcBef>
                <a:spcPts val="700"/>
              </a:spcBef>
              <a:buClr>
                <a:srgbClr val="FFFFFF"/>
              </a:buClr>
              <a:buFont typeface="Arial" charset="0"/>
              <a:buChar char="•"/>
              <a:tabLst>
                <a:tab pos="441325" algn="l"/>
                <a:tab pos="898525" algn="l"/>
                <a:tab pos="1355725" algn="l"/>
                <a:tab pos="1812925" algn="l"/>
                <a:tab pos="2270125" algn="l"/>
                <a:tab pos="2727325" algn="l"/>
                <a:tab pos="3184525" algn="l"/>
                <a:tab pos="3641725" algn="l"/>
                <a:tab pos="4098925" algn="l"/>
                <a:tab pos="4556125" algn="l"/>
                <a:tab pos="5013325" algn="l"/>
                <a:tab pos="5470525" algn="l"/>
                <a:tab pos="5927725" algn="l"/>
                <a:tab pos="6384925" algn="l"/>
                <a:tab pos="6842125" algn="l"/>
                <a:tab pos="7299325" algn="l"/>
                <a:tab pos="7756525" algn="l"/>
                <a:tab pos="8213725" algn="l"/>
                <a:tab pos="8670925" algn="l"/>
                <a:tab pos="9128125" algn="l"/>
                <a:tab pos="9131300" algn="l"/>
                <a:tab pos="9588500" algn="l"/>
                <a:tab pos="10045700" algn="l"/>
                <a:tab pos="10502900" algn="l"/>
                <a:tab pos="10506075" algn="l"/>
                <a:tab pos="10509250" algn="l"/>
                <a:tab pos="10512425" algn="l"/>
              </a:tabLst>
            </a:pPr>
            <a:r>
              <a:rPr lang="en-US" sz="2800">
                <a:solidFill>
                  <a:srgbClr val="FFFFFF"/>
                </a:solidFill>
                <a:latin typeface="Calibri" pitchFamily="34" charset="0"/>
              </a:rPr>
              <a:t>view</a:t>
            </a:r>
          </a:p>
          <a:p>
            <a:pPr marL="330200" indent="-317500">
              <a:lnSpc>
                <a:spcPct val="104000"/>
              </a:lnSpc>
              <a:spcBef>
                <a:spcPts val="600"/>
              </a:spcBef>
              <a:tabLst>
                <a:tab pos="441325" algn="l"/>
                <a:tab pos="898525" algn="l"/>
                <a:tab pos="1355725" algn="l"/>
                <a:tab pos="1812925" algn="l"/>
                <a:tab pos="2270125" algn="l"/>
                <a:tab pos="2727325" algn="l"/>
                <a:tab pos="3184525" algn="l"/>
                <a:tab pos="3641725" algn="l"/>
                <a:tab pos="4098925" algn="l"/>
                <a:tab pos="4556125" algn="l"/>
                <a:tab pos="5013325" algn="l"/>
                <a:tab pos="5470525" algn="l"/>
                <a:tab pos="5927725" algn="l"/>
                <a:tab pos="6384925" algn="l"/>
                <a:tab pos="6842125" algn="l"/>
                <a:tab pos="7299325" algn="l"/>
                <a:tab pos="7756525" algn="l"/>
                <a:tab pos="8213725" algn="l"/>
                <a:tab pos="8670925" algn="l"/>
                <a:tab pos="9128125" algn="l"/>
                <a:tab pos="9131300" algn="l"/>
                <a:tab pos="9588500" algn="l"/>
                <a:tab pos="10045700" algn="l"/>
                <a:tab pos="10502900" algn="l"/>
                <a:tab pos="10506075" algn="l"/>
                <a:tab pos="10509250" algn="l"/>
                <a:tab pos="10512425" algn="l"/>
              </a:tabLst>
            </a:pPr>
            <a:r>
              <a:rPr lang="en-US" sz="2800">
                <a:solidFill>
                  <a:srgbClr val="FFFFFF"/>
                </a:solidFill>
                <a:latin typeface="Calibri" pitchFamily="34" charset="0"/>
              </a:rPr>
              <a:t>you mean: read</a:t>
            </a:r>
          </a:p>
          <a:p>
            <a:pPr marL="330200" indent="-317500">
              <a:lnSpc>
                <a:spcPct val="104000"/>
              </a:lnSpc>
              <a:spcBef>
                <a:spcPts val="700"/>
              </a:spcBef>
              <a:tabLst>
                <a:tab pos="441325" algn="l"/>
                <a:tab pos="898525" algn="l"/>
                <a:tab pos="1355725" algn="l"/>
                <a:tab pos="1812925" algn="l"/>
                <a:tab pos="2270125" algn="l"/>
                <a:tab pos="2727325" algn="l"/>
                <a:tab pos="3184525" algn="l"/>
                <a:tab pos="3641725" algn="l"/>
                <a:tab pos="4098925" algn="l"/>
                <a:tab pos="4556125" algn="l"/>
                <a:tab pos="5013325" algn="l"/>
                <a:tab pos="5470525" algn="l"/>
                <a:tab pos="5927725" algn="l"/>
                <a:tab pos="6384925" algn="l"/>
                <a:tab pos="6842125" algn="l"/>
                <a:tab pos="7299325" algn="l"/>
                <a:tab pos="7756525" algn="l"/>
                <a:tab pos="8213725" algn="l"/>
                <a:tab pos="8670925" algn="l"/>
                <a:tab pos="9128125" algn="l"/>
                <a:tab pos="9131300" algn="l"/>
                <a:tab pos="9588500" algn="l"/>
                <a:tab pos="10045700" algn="l"/>
                <a:tab pos="10502900" algn="l"/>
                <a:tab pos="10506075" algn="l"/>
                <a:tab pos="10509250" algn="l"/>
                <a:tab pos="10512425" algn="l"/>
              </a:tabLst>
            </a:pPr>
            <a:endParaRPr lang="en-US" sz="28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ext Box 1"/>
          <p:cNvSpPr txBox="1">
            <a:spLocks noChangeArrowheads="1"/>
          </p:cNvSpPr>
          <p:nvPr/>
        </p:nvSpPr>
        <p:spPr bwMode="auto">
          <a:xfrm>
            <a:off x="457200" y="274638"/>
            <a:ext cx="8220075" cy="1133475"/>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JavaScript</a:t>
            </a:r>
          </a:p>
        </p:txBody>
      </p:sp>
      <p:sp>
        <p:nvSpPr>
          <p:cNvPr id="78850" name="Text Box 2"/>
          <p:cNvSpPr txBox="1">
            <a:spLocks noChangeArrowheads="1"/>
          </p:cNvSpPr>
          <p:nvPr/>
        </p:nvSpPr>
        <p:spPr bwMode="auto">
          <a:xfrm>
            <a:off x="457200" y="1295400"/>
            <a:ext cx="8220075" cy="4821238"/>
          </a:xfrm>
          <a:prstGeom prst="rect">
            <a:avLst/>
          </a:prstGeom>
          <a:noFill/>
          <a:ln w="9525">
            <a:noFill/>
            <a:round/>
            <a:headEnd/>
            <a:tailEnd/>
          </a:ln>
        </p:spPr>
        <p:txBody>
          <a:bodyPr lIns="0" tIns="0" rIns="0" bIns="0"/>
          <a:lstStyle/>
          <a:p>
            <a:pPr marL="328613" indent="-317500">
              <a:lnSpc>
                <a:spcPct val="105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JavaScript is a way to animate a page. The page changes as the user used the page.</a:t>
            </a:r>
          </a:p>
          <a:p>
            <a:pPr marL="328613" indent="-317500">
              <a:lnSpc>
                <a:spcPct val="105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There are also some HTML ways to animate pages but they are very primitive.  </a:t>
            </a:r>
          </a:p>
          <a:p>
            <a:pPr marL="328613" indent="-317500">
              <a:lnSpc>
                <a:spcPct val="105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Many times, JavaScript actions are triggered by mouse movements over certain areas of the page. Therefore JavaScript can be seen in many parts of the page. </a:t>
            </a:r>
          </a:p>
          <a:p>
            <a:pPr marL="328613" indent="-317500">
              <a:lnSpc>
                <a:spcPct val="105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We don’t cover JavaScript at all here. A bit of it was in earlier editions of this course.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3553" name="Text Box 1"/>
          <p:cNvSpPr txBox="1">
            <a:spLocks noChangeArrowheads="1"/>
          </p:cNvSpPr>
          <p:nvPr/>
        </p:nvSpPr>
        <p:spPr bwMode="auto">
          <a:xfrm>
            <a:off x="457200" y="274638"/>
            <a:ext cx="8228013" cy="1141412"/>
          </a:xfrm>
          <a:prstGeom prst="rect">
            <a:avLst/>
          </a:prstGeom>
          <a:noFill/>
          <a:ln w="9525">
            <a:noFill/>
            <a:round/>
            <a:headEnd/>
            <a:tailEnd/>
          </a:ln>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meaningless buzzwords</a:t>
            </a:r>
          </a:p>
        </p:txBody>
      </p:sp>
      <p:sp>
        <p:nvSpPr>
          <p:cNvPr id="663554" name="Text Box 2"/>
          <p:cNvSpPr txBox="1">
            <a:spLocks noChangeArrowheads="1"/>
          </p:cNvSpPr>
          <p:nvPr/>
        </p:nvSpPr>
        <p:spPr bwMode="auto">
          <a:xfrm>
            <a:off x="457200" y="1600200"/>
            <a:ext cx="8228013" cy="4675188"/>
          </a:xfrm>
          <a:prstGeom prst="rect">
            <a:avLst/>
          </a:prstGeom>
          <a:noFill/>
          <a:ln w="9525">
            <a:noFill/>
            <a:round/>
            <a:headEnd/>
            <a:tailEnd/>
          </a:ln>
        </p:spPr>
        <p:txBody>
          <a:bodyPr lIns="0" tIns="0" rIns="0" bIns="0"/>
          <a:lstStyle/>
          <a:p>
            <a:pPr marL="330200" indent="-317500">
              <a:lnSpc>
                <a:spcPct val="104000"/>
              </a:lnSpc>
              <a:spcBef>
                <a:spcPts val="700"/>
              </a:spcBef>
              <a:buClr>
                <a:srgbClr val="FFFFFF"/>
              </a:buClr>
              <a:buFont typeface="Arial" charset="0"/>
              <a:buChar char="•"/>
              <a:tabLst>
                <a:tab pos="441325" algn="l"/>
                <a:tab pos="898525" algn="l"/>
                <a:tab pos="1355725" algn="l"/>
                <a:tab pos="1812925" algn="l"/>
                <a:tab pos="2270125" algn="l"/>
                <a:tab pos="2727325" algn="l"/>
                <a:tab pos="3184525" algn="l"/>
                <a:tab pos="3641725" algn="l"/>
                <a:tab pos="4098925" algn="l"/>
                <a:tab pos="4556125" algn="l"/>
                <a:tab pos="5013325" algn="l"/>
                <a:tab pos="5470525" algn="l"/>
                <a:tab pos="5927725" algn="l"/>
                <a:tab pos="6384925" algn="l"/>
                <a:tab pos="6842125" algn="l"/>
                <a:tab pos="7299325" algn="l"/>
                <a:tab pos="7756525" algn="l"/>
                <a:tab pos="8213725" algn="l"/>
                <a:tab pos="8670925" algn="l"/>
                <a:tab pos="9128125" algn="l"/>
                <a:tab pos="9131300" algn="l"/>
                <a:tab pos="9588500" algn="l"/>
                <a:tab pos="10045700" algn="l"/>
                <a:tab pos="10502900" algn="l"/>
                <a:tab pos="10506075" algn="l"/>
                <a:tab pos="10509250" algn="l"/>
                <a:tab pos="10512425" algn="l"/>
              </a:tabLst>
            </a:pPr>
            <a:r>
              <a:rPr lang="en-US" sz="2800">
                <a:solidFill>
                  <a:srgbClr val="FFFFFF"/>
                </a:solidFill>
                <a:latin typeface="Calibri" pitchFamily="34" charset="0"/>
              </a:rPr>
              <a:t>award-winning		</a:t>
            </a:r>
          </a:p>
          <a:p>
            <a:pPr marL="330200" indent="-317500">
              <a:lnSpc>
                <a:spcPct val="104000"/>
              </a:lnSpc>
              <a:spcBef>
                <a:spcPts val="700"/>
              </a:spcBef>
              <a:buClr>
                <a:srgbClr val="FFFFFF"/>
              </a:buClr>
              <a:buFont typeface="Arial" charset="0"/>
              <a:buChar char="•"/>
              <a:tabLst>
                <a:tab pos="441325" algn="l"/>
                <a:tab pos="898525" algn="l"/>
                <a:tab pos="1355725" algn="l"/>
                <a:tab pos="1812925" algn="l"/>
                <a:tab pos="2270125" algn="l"/>
                <a:tab pos="2727325" algn="l"/>
                <a:tab pos="3184525" algn="l"/>
                <a:tab pos="3641725" algn="l"/>
                <a:tab pos="4098925" algn="l"/>
                <a:tab pos="4556125" algn="l"/>
                <a:tab pos="5013325" algn="l"/>
                <a:tab pos="5470525" algn="l"/>
                <a:tab pos="5927725" algn="l"/>
                <a:tab pos="6384925" algn="l"/>
                <a:tab pos="6842125" algn="l"/>
                <a:tab pos="7299325" algn="l"/>
                <a:tab pos="7756525" algn="l"/>
                <a:tab pos="8213725" algn="l"/>
                <a:tab pos="8670925" algn="l"/>
                <a:tab pos="9128125" algn="l"/>
                <a:tab pos="9131300" algn="l"/>
                <a:tab pos="9588500" algn="l"/>
                <a:tab pos="10045700" algn="l"/>
                <a:tab pos="10502900" algn="l"/>
                <a:tab pos="10506075" algn="l"/>
                <a:tab pos="10509250" algn="l"/>
                <a:tab pos="10512425" algn="l"/>
              </a:tabLst>
            </a:pPr>
            <a:r>
              <a:rPr lang="en-US" sz="2800">
                <a:solidFill>
                  <a:srgbClr val="FFFFFF"/>
                </a:solidFill>
                <a:latin typeface="Calibri" pitchFamily="34" charset="0"/>
              </a:rPr>
              <a:t>check it out</a:t>
            </a:r>
          </a:p>
          <a:p>
            <a:pPr marL="330200" indent="-317500">
              <a:lnSpc>
                <a:spcPct val="104000"/>
              </a:lnSpc>
              <a:spcBef>
                <a:spcPts val="700"/>
              </a:spcBef>
              <a:buClr>
                <a:srgbClr val="FFFFFF"/>
              </a:buClr>
              <a:buFont typeface="Arial" charset="0"/>
              <a:buChar char="•"/>
              <a:tabLst>
                <a:tab pos="441325" algn="l"/>
                <a:tab pos="898525" algn="l"/>
                <a:tab pos="1355725" algn="l"/>
                <a:tab pos="1812925" algn="l"/>
                <a:tab pos="2270125" algn="l"/>
                <a:tab pos="2727325" algn="l"/>
                <a:tab pos="3184525" algn="l"/>
                <a:tab pos="3641725" algn="l"/>
                <a:tab pos="4098925" algn="l"/>
                <a:tab pos="4556125" algn="l"/>
                <a:tab pos="5013325" algn="l"/>
                <a:tab pos="5470525" algn="l"/>
                <a:tab pos="5927725" algn="l"/>
                <a:tab pos="6384925" algn="l"/>
                <a:tab pos="6842125" algn="l"/>
                <a:tab pos="7299325" algn="l"/>
                <a:tab pos="7756525" algn="l"/>
                <a:tab pos="8213725" algn="l"/>
                <a:tab pos="8670925" algn="l"/>
                <a:tab pos="9128125" algn="l"/>
                <a:tab pos="9131300" algn="l"/>
                <a:tab pos="9588500" algn="l"/>
                <a:tab pos="10045700" algn="l"/>
                <a:tab pos="10502900" algn="l"/>
                <a:tab pos="10506075" algn="l"/>
                <a:tab pos="10509250" algn="l"/>
                <a:tab pos="10512425" algn="l"/>
              </a:tabLst>
            </a:pPr>
            <a:r>
              <a:rPr lang="en-US" sz="2800">
                <a:solidFill>
                  <a:srgbClr val="FFFFFF"/>
                </a:solidFill>
                <a:latin typeface="Calibri" pitchFamily="34" charset="0"/>
              </a:rPr>
              <a:t>cool</a:t>
            </a:r>
          </a:p>
          <a:p>
            <a:pPr marL="330200" indent="-317500">
              <a:lnSpc>
                <a:spcPct val="104000"/>
              </a:lnSpc>
              <a:spcBef>
                <a:spcPts val="700"/>
              </a:spcBef>
              <a:buClr>
                <a:srgbClr val="FFFFFF"/>
              </a:buClr>
              <a:buFont typeface="Arial" charset="0"/>
              <a:buChar char="•"/>
              <a:tabLst>
                <a:tab pos="441325" algn="l"/>
                <a:tab pos="898525" algn="l"/>
                <a:tab pos="1355725" algn="l"/>
                <a:tab pos="1812925" algn="l"/>
                <a:tab pos="2270125" algn="l"/>
                <a:tab pos="2727325" algn="l"/>
                <a:tab pos="3184525" algn="l"/>
                <a:tab pos="3641725" algn="l"/>
                <a:tab pos="4098925" algn="l"/>
                <a:tab pos="4556125" algn="l"/>
                <a:tab pos="5013325" algn="l"/>
                <a:tab pos="5470525" algn="l"/>
                <a:tab pos="5927725" algn="l"/>
                <a:tab pos="6384925" algn="l"/>
                <a:tab pos="6842125" algn="l"/>
                <a:tab pos="7299325" algn="l"/>
                <a:tab pos="7756525" algn="l"/>
                <a:tab pos="8213725" algn="l"/>
                <a:tab pos="8670925" algn="l"/>
                <a:tab pos="9128125" algn="l"/>
                <a:tab pos="9131300" algn="l"/>
                <a:tab pos="9588500" algn="l"/>
                <a:tab pos="10045700" algn="l"/>
                <a:tab pos="10502900" algn="l"/>
                <a:tab pos="10506075" algn="l"/>
                <a:tab pos="10509250" algn="l"/>
                <a:tab pos="10512425" algn="l"/>
              </a:tabLst>
            </a:pPr>
            <a:r>
              <a:rPr lang="en-US" sz="2800">
                <a:solidFill>
                  <a:srgbClr val="FFFFFF"/>
                </a:solidFill>
                <a:latin typeface="Calibri" pitchFamily="34" charset="0"/>
              </a:rPr>
              <a:t>cutting-edge</a:t>
            </a:r>
          </a:p>
          <a:p>
            <a:pPr marL="330200" indent="-317500">
              <a:lnSpc>
                <a:spcPct val="104000"/>
              </a:lnSpc>
              <a:spcBef>
                <a:spcPts val="700"/>
              </a:spcBef>
              <a:buClr>
                <a:srgbClr val="FFFFFF"/>
              </a:buClr>
              <a:buFont typeface="Arial" charset="0"/>
              <a:buChar char="•"/>
              <a:tabLst>
                <a:tab pos="441325" algn="l"/>
                <a:tab pos="898525" algn="l"/>
                <a:tab pos="1355725" algn="l"/>
                <a:tab pos="1812925" algn="l"/>
                <a:tab pos="2270125" algn="l"/>
                <a:tab pos="2727325" algn="l"/>
                <a:tab pos="3184525" algn="l"/>
                <a:tab pos="3641725" algn="l"/>
                <a:tab pos="4098925" algn="l"/>
                <a:tab pos="4556125" algn="l"/>
                <a:tab pos="5013325" algn="l"/>
                <a:tab pos="5470525" algn="l"/>
                <a:tab pos="5927725" algn="l"/>
                <a:tab pos="6384925" algn="l"/>
                <a:tab pos="6842125" algn="l"/>
                <a:tab pos="7299325" algn="l"/>
                <a:tab pos="7756525" algn="l"/>
                <a:tab pos="8213725" algn="l"/>
                <a:tab pos="8670925" algn="l"/>
                <a:tab pos="9128125" algn="l"/>
                <a:tab pos="9131300" algn="l"/>
                <a:tab pos="9588500" algn="l"/>
                <a:tab pos="10045700" algn="l"/>
                <a:tab pos="10502900" algn="l"/>
                <a:tab pos="10506075" algn="l"/>
                <a:tab pos="10509250" algn="l"/>
                <a:tab pos="10512425" algn="l"/>
              </a:tabLst>
            </a:pPr>
            <a:r>
              <a:rPr lang="en-US" sz="2800">
                <a:solidFill>
                  <a:srgbClr val="FFFFFF"/>
                </a:solidFill>
                <a:latin typeface="Calibri" pitchFamily="34" charset="0"/>
              </a:rPr>
              <a:t>hot</a:t>
            </a:r>
          </a:p>
          <a:p>
            <a:pPr marL="330200" indent="-317500">
              <a:lnSpc>
                <a:spcPct val="104000"/>
              </a:lnSpc>
              <a:spcBef>
                <a:spcPts val="700"/>
              </a:spcBef>
              <a:buClr>
                <a:srgbClr val="FFFFFF"/>
              </a:buClr>
              <a:buFont typeface="Arial" charset="0"/>
              <a:buChar char="•"/>
              <a:tabLst>
                <a:tab pos="441325" algn="l"/>
                <a:tab pos="898525" algn="l"/>
                <a:tab pos="1355725" algn="l"/>
                <a:tab pos="1812925" algn="l"/>
                <a:tab pos="2270125" algn="l"/>
                <a:tab pos="2727325" algn="l"/>
                <a:tab pos="3184525" algn="l"/>
                <a:tab pos="3641725" algn="l"/>
                <a:tab pos="4098925" algn="l"/>
                <a:tab pos="4556125" algn="l"/>
                <a:tab pos="5013325" algn="l"/>
                <a:tab pos="5470525" algn="l"/>
                <a:tab pos="5927725" algn="l"/>
                <a:tab pos="6384925" algn="l"/>
                <a:tab pos="6842125" algn="l"/>
                <a:tab pos="7299325" algn="l"/>
                <a:tab pos="7756525" algn="l"/>
                <a:tab pos="8213725" algn="l"/>
                <a:tab pos="8670925" algn="l"/>
                <a:tab pos="9128125" algn="l"/>
                <a:tab pos="9131300" algn="l"/>
                <a:tab pos="9588500" algn="l"/>
                <a:tab pos="10045700" algn="l"/>
                <a:tab pos="10502900" algn="l"/>
                <a:tab pos="10506075" algn="l"/>
                <a:tab pos="10509250" algn="l"/>
                <a:tab pos="10512425" algn="l"/>
              </a:tabLst>
            </a:pPr>
            <a:r>
              <a:rPr lang="en-US" sz="2800">
                <a:solidFill>
                  <a:srgbClr val="FFFFFF"/>
                </a:solidFill>
                <a:latin typeface="Calibri" pitchFamily="34" charset="0"/>
              </a:rPr>
              <a:t>hotlist of cool site/links</a:t>
            </a:r>
          </a:p>
          <a:p>
            <a:pPr marL="330200" indent="-317500">
              <a:lnSpc>
                <a:spcPct val="104000"/>
              </a:lnSpc>
              <a:spcBef>
                <a:spcPts val="700"/>
              </a:spcBef>
              <a:buClr>
                <a:srgbClr val="FFFFFF"/>
              </a:buClr>
              <a:buFont typeface="Arial" charset="0"/>
              <a:buChar char="•"/>
              <a:tabLst>
                <a:tab pos="441325" algn="l"/>
                <a:tab pos="898525" algn="l"/>
                <a:tab pos="1355725" algn="l"/>
                <a:tab pos="1812925" algn="l"/>
                <a:tab pos="2270125" algn="l"/>
                <a:tab pos="2727325" algn="l"/>
                <a:tab pos="3184525" algn="l"/>
                <a:tab pos="3641725" algn="l"/>
                <a:tab pos="4098925" algn="l"/>
                <a:tab pos="4556125" algn="l"/>
                <a:tab pos="5013325" algn="l"/>
                <a:tab pos="5470525" algn="l"/>
                <a:tab pos="5927725" algn="l"/>
                <a:tab pos="6384925" algn="l"/>
                <a:tab pos="6842125" algn="l"/>
                <a:tab pos="7299325" algn="l"/>
                <a:tab pos="7756525" algn="l"/>
                <a:tab pos="8213725" algn="l"/>
                <a:tab pos="8670925" algn="l"/>
                <a:tab pos="9128125" algn="l"/>
                <a:tab pos="9131300" algn="l"/>
                <a:tab pos="9588500" algn="l"/>
                <a:tab pos="10045700" algn="l"/>
                <a:tab pos="10502900" algn="l"/>
                <a:tab pos="10506075" algn="l"/>
                <a:tab pos="10509250" algn="l"/>
                <a:tab pos="10512425" algn="l"/>
              </a:tabLst>
            </a:pPr>
            <a:r>
              <a:rPr lang="en-US" sz="2800">
                <a:solidFill>
                  <a:srgbClr val="FFFFFF"/>
                </a:solidFill>
                <a:latin typeface="Calibri" pitchFamily="34" charset="0"/>
              </a:rPr>
              <a:t>neat</a:t>
            </a:r>
          </a:p>
          <a:p>
            <a:pPr marL="330200" indent="-317500">
              <a:lnSpc>
                <a:spcPct val="104000"/>
              </a:lnSpc>
              <a:spcBef>
                <a:spcPts val="700"/>
              </a:spcBef>
              <a:buClr>
                <a:srgbClr val="FFFFFF"/>
              </a:buClr>
              <a:buFont typeface="Arial" charset="0"/>
              <a:buChar char="•"/>
              <a:tabLst>
                <a:tab pos="441325" algn="l"/>
                <a:tab pos="898525" algn="l"/>
                <a:tab pos="1355725" algn="l"/>
                <a:tab pos="1812925" algn="l"/>
                <a:tab pos="2270125" algn="l"/>
                <a:tab pos="2727325" algn="l"/>
                <a:tab pos="3184525" algn="l"/>
                <a:tab pos="3641725" algn="l"/>
                <a:tab pos="4098925" algn="l"/>
                <a:tab pos="4556125" algn="l"/>
                <a:tab pos="5013325" algn="l"/>
                <a:tab pos="5470525" algn="l"/>
                <a:tab pos="5927725" algn="l"/>
                <a:tab pos="6384925" algn="l"/>
                <a:tab pos="6842125" algn="l"/>
                <a:tab pos="7299325" algn="l"/>
                <a:tab pos="7756525" algn="l"/>
                <a:tab pos="8213725" algn="l"/>
                <a:tab pos="8670925" algn="l"/>
                <a:tab pos="9128125" algn="l"/>
                <a:tab pos="9131300" algn="l"/>
                <a:tab pos="9588500" algn="l"/>
                <a:tab pos="10045700" algn="l"/>
                <a:tab pos="10502900" algn="l"/>
                <a:tab pos="10506075" algn="l"/>
                <a:tab pos="10509250" algn="l"/>
                <a:tab pos="10512425" algn="l"/>
              </a:tabLst>
            </a:pPr>
            <a:r>
              <a:rPr lang="en-US" sz="2800">
                <a:solidFill>
                  <a:srgbClr val="FFFFFF"/>
                </a:solidFill>
                <a:latin typeface="Calibri" pitchFamily="34" charset="0"/>
              </a:rPr>
              <a:t>one-stop-shop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01" name="Text Box 1"/>
          <p:cNvSpPr txBox="1">
            <a:spLocks noChangeArrowheads="1"/>
          </p:cNvSpPr>
          <p:nvPr/>
        </p:nvSpPr>
        <p:spPr bwMode="auto">
          <a:xfrm>
            <a:off x="457200" y="274638"/>
            <a:ext cx="8228013" cy="1141412"/>
          </a:xfrm>
          <a:prstGeom prst="rect">
            <a:avLst/>
          </a:prstGeom>
          <a:noFill/>
          <a:ln w="9525">
            <a:noFill/>
            <a:round/>
            <a:headEnd/>
            <a:tailEnd/>
          </a:ln>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overused and often redundant</a:t>
            </a:r>
          </a:p>
        </p:txBody>
      </p:sp>
      <p:sp>
        <p:nvSpPr>
          <p:cNvPr id="665602" name="Text Box 2"/>
          <p:cNvSpPr txBox="1">
            <a:spLocks noChangeArrowheads="1"/>
          </p:cNvSpPr>
          <p:nvPr/>
        </p:nvSpPr>
        <p:spPr bwMode="auto">
          <a:xfrm>
            <a:off x="457200" y="1600200"/>
            <a:ext cx="8228013" cy="4325938"/>
          </a:xfrm>
          <a:prstGeom prst="rect">
            <a:avLst/>
          </a:prstGeom>
          <a:noFill/>
          <a:ln w="9525">
            <a:noFill/>
            <a:round/>
            <a:headEnd/>
            <a:tailEnd/>
          </a:ln>
        </p:spPr>
        <p:txBody>
          <a:bodyPr lIns="0" tIns="0" rIns="0" bIns="0"/>
          <a:lstStyle/>
          <a:p>
            <a:pPr marL="330200" indent="-317500">
              <a:lnSpc>
                <a:spcPct val="94000"/>
              </a:lnSpc>
              <a:spcBef>
                <a:spcPts val="700"/>
              </a:spcBef>
              <a:buClr>
                <a:srgbClr val="FFFFFF"/>
              </a:buClr>
              <a:buFont typeface="Arial" charset="0"/>
              <a:buChar char="•"/>
              <a:tabLst>
                <a:tab pos="441325" algn="l"/>
                <a:tab pos="898525" algn="l"/>
                <a:tab pos="1355725" algn="l"/>
                <a:tab pos="1812925" algn="l"/>
                <a:tab pos="2270125" algn="l"/>
                <a:tab pos="2727325" algn="l"/>
                <a:tab pos="3184525" algn="l"/>
                <a:tab pos="3641725" algn="l"/>
                <a:tab pos="4098925" algn="l"/>
                <a:tab pos="4556125" algn="l"/>
                <a:tab pos="5013325" algn="l"/>
                <a:tab pos="5470525" algn="l"/>
                <a:tab pos="5927725" algn="l"/>
                <a:tab pos="6384925" algn="l"/>
                <a:tab pos="6842125" algn="l"/>
                <a:tab pos="7299325" algn="l"/>
                <a:tab pos="7756525" algn="l"/>
                <a:tab pos="8213725" algn="l"/>
                <a:tab pos="8670925" algn="l"/>
                <a:tab pos="9128125" algn="l"/>
                <a:tab pos="9131300" algn="l"/>
                <a:tab pos="9588500" algn="l"/>
                <a:tab pos="10045700" algn="l"/>
                <a:tab pos="10502900" algn="l"/>
                <a:tab pos="10506075" algn="l"/>
                <a:tab pos="10509250" algn="l"/>
                <a:tab pos="10512425" algn="l"/>
              </a:tabLst>
            </a:pPr>
            <a:r>
              <a:rPr lang="en-US" sz="2800">
                <a:solidFill>
                  <a:srgbClr val="FFFFFF"/>
                </a:solidFill>
                <a:latin typeface="Calibri" pitchFamily="34" charset="0"/>
              </a:rPr>
              <a:t>available		</a:t>
            </a:r>
          </a:p>
          <a:p>
            <a:pPr marL="330200" indent="-317500">
              <a:lnSpc>
                <a:spcPct val="94000"/>
              </a:lnSpc>
              <a:spcBef>
                <a:spcPts val="700"/>
              </a:spcBef>
              <a:buClr>
                <a:srgbClr val="FFFFFF"/>
              </a:buClr>
              <a:buFont typeface="Arial" charset="0"/>
              <a:buChar char="•"/>
              <a:tabLst>
                <a:tab pos="441325" algn="l"/>
                <a:tab pos="898525" algn="l"/>
                <a:tab pos="1355725" algn="l"/>
                <a:tab pos="1812925" algn="l"/>
                <a:tab pos="2270125" algn="l"/>
                <a:tab pos="2727325" algn="l"/>
                <a:tab pos="3184525" algn="l"/>
                <a:tab pos="3641725" algn="l"/>
                <a:tab pos="4098925" algn="l"/>
                <a:tab pos="4556125" algn="l"/>
                <a:tab pos="5013325" algn="l"/>
                <a:tab pos="5470525" algn="l"/>
                <a:tab pos="5927725" algn="l"/>
                <a:tab pos="6384925" algn="l"/>
                <a:tab pos="6842125" algn="l"/>
                <a:tab pos="7299325" algn="l"/>
                <a:tab pos="7756525" algn="l"/>
                <a:tab pos="8213725" algn="l"/>
                <a:tab pos="8670925" algn="l"/>
                <a:tab pos="9128125" algn="l"/>
                <a:tab pos="9131300" algn="l"/>
                <a:tab pos="9588500" algn="l"/>
                <a:tab pos="10045700" algn="l"/>
                <a:tab pos="10502900" algn="l"/>
                <a:tab pos="10506075" algn="l"/>
                <a:tab pos="10509250" algn="l"/>
                <a:tab pos="10512425" algn="l"/>
              </a:tabLst>
            </a:pPr>
            <a:r>
              <a:rPr lang="en-US" sz="2800">
                <a:solidFill>
                  <a:srgbClr val="FFFFFF"/>
                </a:solidFill>
                <a:latin typeface="Calibri" pitchFamily="34" charset="0"/>
              </a:rPr>
              <a:t>offered</a:t>
            </a:r>
          </a:p>
          <a:p>
            <a:pPr marL="330200" indent="-317500">
              <a:lnSpc>
                <a:spcPct val="94000"/>
              </a:lnSpc>
              <a:spcBef>
                <a:spcPts val="700"/>
              </a:spcBef>
              <a:buClr>
                <a:srgbClr val="FFFFFF"/>
              </a:buClr>
              <a:buFont typeface="Arial" charset="0"/>
              <a:buChar char="•"/>
              <a:tabLst>
                <a:tab pos="441325" algn="l"/>
                <a:tab pos="898525" algn="l"/>
                <a:tab pos="1355725" algn="l"/>
                <a:tab pos="1812925" algn="l"/>
                <a:tab pos="2270125" algn="l"/>
                <a:tab pos="2727325" algn="l"/>
                <a:tab pos="3184525" algn="l"/>
                <a:tab pos="3641725" algn="l"/>
                <a:tab pos="4098925" algn="l"/>
                <a:tab pos="4556125" algn="l"/>
                <a:tab pos="5013325" algn="l"/>
                <a:tab pos="5470525" algn="l"/>
                <a:tab pos="5927725" algn="l"/>
                <a:tab pos="6384925" algn="l"/>
                <a:tab pos="6842125" algn="l"/>
                <a:tab pos="7299325" algn="l"/>
                <a:tab pos="7756525" algn="l"/>
                <a:tab pos="8213725" algn="l"/>
                <a:tab pos="8670925" algn="l"/>
                <a:tab pos="9128125" algn="l"/>
                <a:tab pos="9131300" algn="l"/>
                <a:tab pos="9588500" algn="l"/>
                <a:tab pos="10045700" algn="l"/>
                <a:tab pos="10502900" algn="l"/>
                <a:tab pos="10506075" algn="l"/>
                <a:tab pos="10509250" algn="l"/>
                <a:tab pos="10512425" algn="l"/>
              </a:tabLst>
            </a:pPr>
            <a:r>
              <a:rPr lang="en-US" sz="2800">
                <a:solidFill>
                  <a:srgbClr val="FFFFFF"/>
                </a:solidFill>
                <a:latin typeface="Calibri" pitchFamily="34" charset="0"/>
              </a:rPr>
              <a:t>current</a:t>
            </a:r>
          </a:p>
          <a:p>
            <a:pPr marL="330200" indent="-317500">
              <a:lnSpc>
                <a:spcPct val="94000"/>
              </a:lnSpc>
              <a:spcBef>
                <a:spcPts val="700"/>
              </a:spcBef>
              <a:buClr>
                <a:srgbClr val="FFFFFF"/>
              </a:buClr>
              <a:buFont typeface="Arial" charset="0"/>
              <a:buChar char="•"/>
              <a:tabLst>
                <a:tab pos="441325" algn="l"/>
                <a:tab pos="898525" algn="l"/>
                <a:tab pos="1355725" algn="l"/>
                <a:tab pos="1812925" algn="l"/>
                <a:tab pos="2270125" algn="l"/>
                <a:tab pos="2727325" algn="l"/>
                <a:tab pos="3184525" algn="l"/>
                <a:tab pos="3641725" algn="l"/>
                <a:tab pos="4098925" algn="l"/>
                <a:tab pos="4556125" algn="l"/>
                <a:tab pos="5013325" algn="l"/>
                <a:tab pos="5470525" algn="l"/>
                <a:tab pos="5927725" algn="l"/>
                <a:tab pos="6384925" algn="l"/>
                <a:tab pos="6842125" algn="l"/>
                <a:tab pos="7299325" algn="l"/>
                <a:tab pos="7756525" algn="l"/>
                <a:tab pos="8213725" algn="l"/>
                <a:tab pos="8670925" algn="l"/>
                <a:tab pos="9128125" algn="l"/>
                <a:tab pos="9131300" algn="l"/>
                <a:tab pos="9588500" algn="l"/>
                <a:tab pos="10045700" algn="l"/>
                <a:tab pos="10502900" algn="l"/>
                <a:tab pos="10506075" algn="l"/>
                <a:tab pos="10509250" algn="l"/>
                <a:tab pos="10512425" algn="l"/>
              </a:tabLst>
            </a:pPr>
            <a:r>
              <a:rPr lang="en-US" sz="2800">
                <a:solidFill>
                  <a:srgbClr val="FFFFFF"/>
                </a:solidFill>
                <a:latin typeface="Calibri" pitchFamily="34" charset="0"/>
              </a:rPr>
              <a:t>currently</a:t>
            </a:r>
          </a:p>
          <a:p>
            <a:pPr marL="330200" indent="-317500">
              <a:lnSpc>
                <a:spcPct val="94000"/>
              </a:lnSpc>
              <a:spcBef>
                <a:spcPts val="700"/>
              </a:spcBef>
              <a:buClr>
                <a:srgbClr val="FFFFFF"/>
              </a:buClr>
              <a:buFont typeface="Arial" charset="0"/>
              <a:buChar char="•"/>
              <a:tabLst>
                <a:tab pos="441325" algn="l"/>
                <a:tab pos="898525" algn="l"/>
                <a:tab pos="1355725" algn="l"/>
                <a:tab pos="1812925" algn="l"/>
                <a:tab pos="2270125" algn="l"/>
                <a:tab pos="2727325" algn="l"/>
                <a:tab pos="3184525" algn="l"/>
                <a:tab pos="3641725" algn="l"/>
                <a:tab pos="4098925" algn="l"/>
                <a:tab pos="4556125" algn="l"/>
                <a:tab pos="5013325" algn="l"/>
                <a:tab pos="5470525" algn="l"/>
                <a:tab pos="5927725" algn="l"/>
                <a:tab pos="6384925" algn="l"/>
                <a:tab pos="6842125" algn="l"/>
                <a:tab pos="7299325" algn="l"/>
                <a:tab pos="7756525" algn="l"/>
                <a:tab pos="8213725" algn="l"/>
                <a:tab pos="8670925" algn="l"/>
                <a:tab pos="9128125" algn="l"/>
                <a:tab pos="9131300" algn="l"/>
                <a:tab pos="9588500" algn="l"/>
                <a:tab pos="10045700" algn="l"/>
                <a:tab pos="10502900" algn="l"/>
                <a:tab pos="10506075" algn="l"/>
                <a:tab pos="10509250" algn="l"/>
                <a:tab pos="10512425" algn="l"/>
              </a:tabLst>
            </a:pPr>
            <a:r>
              <a:rPr lang="en-US" sz="2800">
                <a:solidFill>
                  <a:srgbClr val="FFFFFF"/>
                </a:solidFill>
                <a:latin typeface="Calibri" pitchFamily="34" charset="0"/>
              </a:rPr>
              <a:t>feel free</a:t>
            </a:r>
          </a:p>
          <a:p>
            <a:pPr marL="330200" indent="-317500">
              <a:lnSpc>
                <a:spcPct val="94000"/>
              </a:lnSpc>
              <a:spcBef>
                <a:spcPts val="700"/>
              </a:spcBef>
              <a:buClr>
                <a:srgbClr val="FFFFFF"/>
              </a:buClr>
              <a:buFont typeface="Arial" charset="0"/>
              <a:buChar char="•"/>
              <a:tabLst>
                <a:tab pos="441325" algn="l"/>
                <a:tab pos="898525" algn="l"/>
                <a:tab pos="1355725" algn="l"/>
                <a:tab pos="1812925" algn="l"/>
                <a:tab pos="2270125" algn="l"/>
                <a:tab pos="2727325" algn="l"/>
                <a:tab pos="3184525" algn="l"/>
                <a:tab pos="3641725" algn="l"/>
                <a:tab pos="4098925" algn="l"/>
                <a:tab pos="4556125" algn="l"/>
                <a:tab pos="5013325" algn="l"/>
                <a:tab pos="5470525" algn="l"/>
                <a:tab pos="5927725" algn="l"/>
                <a:tab pos="6384925" algn="l"/>
                <a:tab pos="6842125" algn="l"/>
                <a:tab pos="7299325" algn="l"/>
                <a:tab pos="7756525" algn="l"/>
                <a:tab pos="8213725" algn="l"/>
                <a:tab pos="8670925" algn="l"/>
                <a:tab pos="9128125" algn="l"/>
                <a:tab pos="9131300" algn="l"/>
                <a:tab pos="9588500" algn="l"/>
                <a:tab pos="10045700" algn="l"/>
                <a:tab pos="10502900" algn="l"/>
                <a:tab pos="10506075" algn="l"/>
                <a:tab pos="10509250" algn="l"/>
                <a:tab pos="10512425" algn="l"/>
              </a:tabLst>
            </a:pPr>
            <a:r>
              <a:rPr lang="en-US" sz="2800">
                <a:solidFill>
                  <a:srgbClr val="FFFFFF"/>
                </a:solidFill>
                <a:latin typeface="Calibri" pitchFamily="34" charset="0"/>
              </a:rPr>
              <a:t>online</a:t>
            </a:r>
          </a:p>
          <a:p>
            <a:pPr marL="330200" indent="-317500">
              <a:lnSpc>
                <a:spcPct val="94000"/>
              </a:lnSpc>
              <a:spcBef>
                <a:spcPts val="700"/>
              </a:spcBef>
              <a:buClr>
                <a:srgbClr val="FFFFFF"/>
              </a:buClr>
              <a:buFont typeface="Arial" charset="0"/>
              <a:buChar char="•"/>
              <a:tabLst>
                <a:tab pos="441325" algn="l"/>
                <a:tab pos="898525" algn="l"/>
                <a:tab pos="1355725" algn="l"/>
                <a:tab pos="1812925" algn="l"/>
                <a:tab pos="2270125" algn="l"/>
                <a:tab pos="2727325" algn="l"/>
                <a:tab pos="3184525" algn="l"/>
                <a:tab pos="3641725" algn="l"/>
                <a:tab pos="4098925" algn="l"/>
                <a:tab pos="4556125" algn="l"/>
                <a:tab pos="5013325" algn="l"/>
                <a:tab pos="5470525" algn="l"/>
                <a:tab pos="5927725" algn="l"/>
                <a:tab pos="6384925" algn="l"/>
                <a:tab pos="6842125" algn="l"/>
                <a:tab pos="7299325" algn="l"/>
                <a:tab pos="7756525" algn="l"/>
                <a:tab pos="8213725" algn="l"/>
                <a:tab pos="8670925" algn="l"/>
                <a:tab pos="9128125" algn="l"/>
                <a:tab pos="9131300" algn="l"/>
                <a:tab pos="9588500" algn="l"/>
                <a:tab pos="10045700" algn="l"/>
                <a:tab pos="10502900" algn="l"/>
                <a:tab pos="10506075" algn="l"/>
                <a:tab pos="10509250" algn="l"/>
                <a:tab pos="10512425" algn="l"/>
              </a:tabLst>
            </a:pPr>
            <a:r>
              <a:rPr lang="en-US" sz="2800">
                <a:solidFill>
                  <a:srgbClr val="FFFFFF"/>
                </a:solidFill>
                <a:latin typeface="Calibri" pitchFamily="34" charset="0"/>
              </a:rPr>
              <a:t>welcome to</a:t>
            </a:r>
          </a:p>
          <a:p>
            <a:pPr marL="330200" indent="-317500">
              <a:lnSpc>
                <a:spcPct val="94000"/>
              </a:lnSpc>
              <a:spcBef>
                <a:spcPts val="700"/>
              </a:spcBef>
              <a:buClr>
                <a:srgbClr val="FFFFFF"/>
              </a:buClr>
              <a:buFont typeface="Arial" charset="0"/>
              <a:buChar char="•"/>
              <a:tabLst>
                <a:tab pos="441325" algn="l"/>
                <a:tab pos="898525" algn="l"/>
                <a:tab pos="1355725" algn="l"/>
                <a:tab pos="1812925" algn="l"/>
                <a:tab pos="2270125" algn="l"/>
                <a:tab pos="2727325" algn="l"/>
                <a:tab pos="3184525" algn="l"/>
                <a:tab pos="3641725" algn="l"/>
                <a:tab pos="4098925" algn="l"/>
                <a:tab pos="4556125" algn="l"/>
                <a:tab pos="5013325" algn="l"/>
                <a:tab pos="5470525" algn="l"/>
                <a:tab pos="5927725" algn="l"/>
                <a:tab pos="6384925" algn="l"/>
                <a:tab pos="6842125" algn="l"/>
                <a:tab pos="7299325" algn="l"/>
                <a:tab pos="7756525" algn="l"/>
                <a:tab pos="8213725" algn="l"/>
                <a:tab pos="8670925" algn="l"/>
                <a:tab pos="9128125" algn="l"/>
                <a:tab pos="9131300" algn="l"/>
                <a:tab pos="9588500" algn="l"/>
                <a:tab pos="10045700" algn="l"/>
                <a:tab pos="10502900" algn="l"/>
                <a:tab pos="10506075" algn="l"/>
                <a:tab pos="10509250" algn="l"/>
                <a:tab pos="10512425" algn="l"/>
              </a:tabLst>
            </a:pPr>
            <a:r>
              <a:rPr lang="en-US" sz="2800">
                <a:solidFill>
                  <a:srgbClr val="FFFFFF"/>
                </a:solidFill>
                <a:latin typeface="Calibri" pitchFamily="34" charset="0"/>
              </a:rPr>
              <a:t>note that			note how</a:t>
            </a:r>
          </a:p>
          <a:p>
            <a:pPr marL="330200" indent="-317500">
              <a:lnSpc>
                <a:spcPct val="94000"/>
              </a:lnSpc>
              <a:spcBef>
                <a:spcPts val="700"/>
              </a:spcBef>
              <a:buClr>
                <a:srgbClr val="FFFFFF"/>
              </a:buClr>
              <a:buFont typeface="Arial" charset="0"/>
              <a:buChar char="•"/>
              <a:tabLst>
                <a:tab pos="441325" algn="l"/>
                <a:tab pos="898525" algn="l"/>
                <a:tab pos="1355725" algn="l"/>
                <a:tab pos="1812925" algn="l"/>
                <a:tab pos="2270125" algn="l"/>
                <a:tab pos="2727325" algn="l"/>
                <a:tab pos="3184525" algn="l"/>
                <a:tab pos="3641725" algn="l"/>
                <a:tab pos="4098925" algn="l"/>
                <a:tab pos="4556125" algn="l"/>
                <a:tab pos="5013325" algn="l"/>
                <a:tab pos="5470525" algn="l"/>
                <a:tab pos="5927725" algn="l"/>
                <a:tab pos="6384925" algn="l"/>
                <a:tab pos="6842125" algn="l"/>
                <a:tab pos="7299325" algn="l"/>
                <a:tab pos="7756525" algn="l"/>
                <a:tab pos="8213725" algn="l"/>
                <a:tab pos="8670925" algn="l"/>
                <a:tab pos="9128125" algn="l"/>
                <a:tab pos="9131300" algn="l"/>
                <a:tab pos="9588500" algn="l"/>
                <a:tab pos="10045700" algn="l"/>
                <a:tab pos="10502900" algn="l"/>
                <a:tab pos="10506075" algn="l"/>
                <a:tab pos="10509250" algn="l"/>
                <a:tab pos="10512425" algn="l"/>
              </a:tabLst>
            </a:pPr>
            <a:r>
              <a:rPr lang="en-US" sz="2800">
                <a:solidFill>
                  <a:srgbClr val="FFFFFF"/>
                </a:solidFill>
                <a:latin typeface="Calibri" pitchFamily="34" charset="0"/>
              </a:rPr>
              <a:t>your as in “your guide to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7649" name="Text Box 1"/>
          <p:cNvSpPr txBox="1">
            <a:spLocks noChangeArrowheads="1"/>
          </p:cNvSpPr>
          <p:nvPr/>
        </p:nvSpPr>
        <p:spPr bwMode="auto">
          <a:xfrm>
            <a:off x="457200" y="274638"/>
            <a:ext cx="8228013" cy="1141412"/>
          </a:xfrm>
          <a:prstGeom prst="rect">
            <a:avLst/>
          </a:prstGeom>
          <a:noFill/>
          <a:ln w="9525">
            <a:noFill/>
            <a:round/>
            <a:headEnd/>
            <a:tailEnd/>
          </a:ln>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the word “provides”</a:t>
            </a:r>
          </a:p>
        </p:txBody>
      </p:sp>
      <p:sp>
        <p:nvSpPr>
          <p:cNvPr id="667650" name="Text Box 2"/>
          <p:cNvSpPr txBox="1">
            <a:spLocks noChangeArrowheads="1"/>
          </p:cNvSpPr>
          <p:nvPr/>
        </p:nvSpPr>
        <p:spPr bwMode="auto">
          <a:xfrm>
            <a:off x="457200" y="1600200"/>
            <a:ext cx="8228013" cy="4525963"/>
          </a:xfrm>
          <a:prstGeom prst="rect">
            <a:avLst/>
          </a:prstGeom>
          <a:noFill/>
          <a:ln w="9525">
            <a:noFill/>
            <a:round/>
            <a:headEnd/>
            <a:tailEnd/>
          </a:ln>
        </p:spPr>
        <p:txBody>
          <a:bodyPr lIns="0" tIns="0" rIns="0" bIns="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Most of the time it is redundant</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a:solidFill>
                  <a:srgbClr val="FFFFFF"/>
                </a:solidFill>
                <a:latin typeface="Calibri" pitchFamily="34" charset="0"/>
              </a:rPr>
              <a:t>provides a list -&gt; lists </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a:solidFill>
                  <a:srgbClr val="FFFFFF"/>
                </a:solidFill>
                <a:latin typeface="Calibri" pitchFamily="34" charset="0"/>
              </a:rPr>
              <a:t>provides a description -&gt; describes </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a:solidFill>
                  <a:srgbClr val="FFFFFF"/>
                </a:solidFill>
                <a:latin typeface="Calibri" pitchFamily="34" charset="0"/>
              </a:rPr>
              <a:t>provides an overview -&gt; surveys, introduces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9697" name="Text Box 1"/>
          <p:cNvSpPr txBox="1">
            <a:spLocks noChangeArrowheads="1"/>
          </p:cNvSpPr>
          <p:nvPr/>
        </p:nvSpPr>
        <p:spPr bwMode="auto">
          <a:xfrm>
            <a:off x="457200" y="274638"/>
            <a:ext cx="8228013" cy="1141412"/>
          </a:xfrm>
          <a:prstGeom prst="rect">
            <a:avLst/>
          </a:prstGeom>
          <a:noFill/>
          <a:ln w="9525">
            <a:noFill/>
            <a:round/>
            <a:headEnd/>
            <a:tailEnd/>
          </a:ln>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visual hierarchy </a:t>
            </a:r>
          </a:p>
        </p:txBody>
      </p:sp>
      <p:sp>
        <p:nvSpPr>
          <p:cNvPr id="669698" name="Text Box 2"/>
          <p:cNvSpPr txBox="1">
            <a:spLocks noChangeArrowheads="1"/>
          </p:cNvSpPr>
          <p:nvPr/>
        </p:nvSpPr>
        <p:spPr bwMode="auto">
          <a:xfrm>
            <a:off x="457200" y="1600200"/>
            <a:ext cx="8228013" cy="4738688"/>
          </a:xfrm>
          <a:prstGeom prst="rect">
            <a:avLst/>
          </a:prstGeom>
          <a:noFill/>
          <a:ln w="9525">
            <a:noFill/>
            <a:round/>
            <a:headEnd/>
            <a:tailEnd/>
          </a:ln>
        </p:spPr>
        <p:txBody>
          <a:bodyPr lIns="0" tIns="0" rIns="0" bIns="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Create clear visual hierarchy.</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a:solidFill>
                  <a:srgbClr val="FFFFFF"/>
                </a:solidFill>
                <a:latin typeface="Calibri" pitchFamily="34" charset="0"/>
              </a:rPr>
              <a:t>the more important something is, the more prominent it should be</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a:solidFill>
                  <a:srgbClr val="FFFFFF"/>
                </a:solidFill>
                <a:latin typeface="Calibri" pitchFamily="34" charset="0"/>
              </a:rPr>
              <a:t>things that relate logically should relate visually</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a:solidFill>
                  <a:srgbClr val="FFFFFF"/>
                </a:solidFill>
                <a:latin typeface="Calibri" pitchFamily="34" charset="0"/>
              </a:rPr>
              <a:t>things that are part of something else should be nested visually within it. </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Break pages into separate parts</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Reduce visual noise. </a:t>
            </a:r>
          </a:p>
          <a:p>
            <a:pPr marL="330200" indent="-317500">
              <a:lnSpc>
                <a:spcPct val="104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28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745"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ensure scannability</a:t>
            </a:r>
          </a:p>
        </p:txBody>
      </p:sp>
      <p:sp>
        <p:nvSpPr>
          <p:cNvPr id="671746" name="Text Box 2"/>
          <p:cNvSpPr txBox="1">
            <a:spLocks noChangeArrowheads="1"/>
          </p:cNvSpPr>
          <p:nvPr/>
        </p:nvSpPr>
        <p:spPr bwMode="auto">
          <a:xfrm>
            <a:off x="533400" y="1447800"/>
            <a:ext cx="8229600" cy="4953000"/>
          </a:xfrm>
          <a:prstGeom prst="rect">
            <a:avLst/>
          </a:prstGeom>
          <a:noFill/>
          <a:ln w="9525">
            <a:noFill/>
            <a:round/>
            <a:headEnd/>
            <a:tailEnd/>
          </a:ln>
        </p:spPr>
        <p:txBody>
          <a:bodyPr lIns="90000" tIns="46800" rIns="90000" bIns="4680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Structure pages with 2 or 3 levels of headings</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You may want to highlight keywords in some way, but not in any way that they could be confused with hyperlinks.</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Use meaningful, rather than cute headings.</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Use one idea per paragraph.</a:t>
            </a:r>
          </a:p>
          <a:p>
            <a:pPr marL="330200" indent="-317500">
              <a:lnSpc>
                <a:spcPct val="104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2800">
              <a:solidFill>
                <a:srgbClr val="FFFFFF"/>
              </a:solidFill>
              <a:latin typeface="Calibri" pitchFamily="34" charset="0"/>
            </a:endParaRP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3793" name="Text Box 1"/>
          <p:cNvSpPr txBox="1">
            <a:spLocks noChangeArrowheads="1"/>
          </p:cNvSpPr>
          <p:nvPr/>
        </p:nvSpPr>
        <p:spPr bwMode="auto">
          <a:xfrm>
            <a:off x="457200" y="274638"/>
            <a:ext cx="8228013" cy="1141412"/>
          </a:xfrm>
          <a:prstGeom prst="rect">
            <a:avLst/>
          </a:prstGeom>
          <a:noFill/>
          <a:ln w="9525">
            <a:noFill/>
            <a:round/>
            <a:headEnd/>
            <a:tailEnd/>
          </a:ln>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dating</a:t>
            </a:r>
          </a:p>
        </p:txBody>
      </p:sp>
      <p:sp>
        <p:nvSpPr>
          <p:cNvPr id="673794" name="Text Box 2"/>
          <p:cNvSpPr txBox="1">
            <a:spLocks noChangeArrowheads="1"/>
          </p:cNvSpPr>
          <p:nvPr/>
        </p:nvSpPr>
        <p:spPr bwMode="auto">
          <a:xfrm>
            <a:off x="457200" y="1600200"/>
            <a:ext cx="8228013" cy="4525963"/>
          </a:xfrm>
          <a:prstGeom prst="rect">
            <a:avLst/>
          </a:prstGeom>
          <a:noFill/>
          <a:ln w="9525">
            <a:noFill/>
            <a:round/>
            <a:headEnd/>
            <a:tailEnd/>
          </a:ln>
        </p:spPr>
        <p:txBody>
          <a:bodyPr lIns="0" tIns="0" rIns="0" bIns="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It is useful for you to date contents, especially for pages that describe events or a state of the art. </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It looks VERY bad on you for your readers to read about dates in the past referred to in the future tense. Try to avoid this, for example by making dated event tabular.</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Or better, do LIS651.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41" name="Text Box 1"/>
          <p:cNvSpPr txBox="1">
            <a:spLocks noChangeArrowheads="1"/>
          </p:cNvSpPr>
          <p:nvPr/>
        </p:nvSpPr>
        <p:spPr bwMode="auto">
          <a:xfrm>
            <a:off x="457200" y="274638"/>
            <a:ext cx="8228013" cy="1141412"/>
          </a:xfrm>
          <a:prstGeom prst="rect">
            <a:avLst/>
          </a:prstGeom>
          <a:noFill/>
          <a:ln w="9525">
            <a:noFill/>
            <a:round/>
            <a:headEnd/>
            <a:tailEnd/>
          </a:ln>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linking</a:t>
            </a:r>
          </a:p>
        </p:txBody>
      </p:sp>
      <p:sp>
        <p:nvSpPr>
          <p:cNvPr id="675842" name="Text Box 2"/>
          <p:cNvSpPr txBox="1">
            <a:spLocks noChangeArrowheads="1"/>
          </p:cNvSpPr>
          <p:nvPr/>
        </p:nvSpPr>
        <p:spPr bwMode="auto">
          <a:xfrm>
            <a:off x="457200" y="1600200"/>
            <a:ext cx="8228013" cy="4525963"/>
          </a:xfrm>
          <a:prstGeom prst="rect">
            <a:avLst/>
          </a:prstGeom>
          <a:noFill/>
          <a:ln w="9525">
            <a:noFill/>
            <a:round/>
            <a:headEnd/>
            <a:tailEnd/>
          </a:ln>
        </p:spPr>
        <p:txBody>
          <a:bodyPr lIns="0" tIns="0" rIns="0" bIns="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NEVER link to a page that just says “under construction”, or worse that adds “come and check again soon”.</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NEVER link a page to itself.</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Make obvious what is a link in your document. It is best not to be smart with styling links.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7889" name="Text Box 1"/>
          <p:cNvSpPr txBox="1">
            <a:spLocks noChangeArrowheads="1"/>
          </p:cNvSpPr>
          <p:nvPr/>
        </p:nvSpPr>
        <p:spPr bwMode="auto">
          <a:xfrm>
            <a:off x="457200" y="274638"/>
            <a:ext cx="8228013" cy="1141412"/>
          </a:xfrm>
          <a:prstGeom prst="rect">
            <a:avLst/>
          </a:prstGeom>
          <a:noFill/>
          <a:ln w="9525">
            <a:noFill/>
            <a:round/>
            <a:headEnd/>
            <a:tailEnd/>
          </a:ln>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avoid non-standard link appearance</a:t>
            </a:r>
          </a:p>
        </p:txBody>
      </p:sp>
      <p:sp>
        <p:nvSpPr>
          <p:cNvPr id="677890" name="Text Box 2"/>
          <p:cNvSpPr txBox="1">
            <a:spLocks noChangeArrowheads="1"/>
          </p:cNvSpPr>
          <p:nvPr/>
        </p:nvSpPr>
        <p:spPr bwMode="auto">
          <a:xfrm>
            <a:off x="457200" y="1600200"/>
            <a:ext cx="8228013" cy="4525963"/>
          </a:xfrm>
          <a:prstGeom prst="rect">
            <a:avLst/>
          </a:prstGeom>
          <a:noFill/>
          <a:ln w="9525">
            <a:noFill/>
            <a:round/>
            <a:headEnd/>
            <a:tailEnd/>
          </a:ln>
        </p:spPr>
        <p:txBody>
          <a:bodyPr lIns="0" tIns="0" rIns="0" bIns="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a:solidFill>
                  <a:srgbClr val="FFFFFF"/>
                </a:solidFill>
                <a:latin typeface="Calibri" pitchFamily="34" charset="0"/>
              </a:rPr>
              <a:t>It needs to be obvious what is a link.</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a:solidFill>
                  <a:srgbClr val="FFFFFF"/>
                </a:solidFill>
                <a:latin typeface="Calibri" pitchFamily="34" charset="0"/>
              </a:rPr>
              <a:t>Visited links and non-visited links need to contrast visually. </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a:solidFill>
                  <a:srgbClr val="FFFFFF"/>
                </a:solidFill>
                <a:latin typeface="Calibri" pitchFamily="34" charset="0"/>
              </a:rPr>
              <a:t>A page must not link to itself. </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a:solidFill>
                  <a:srgbClr val="FFFFFF"/>
                </a:solidFill>
                <a:latin typeface="Calibri" pitchFamily="34" charset="0"/>
              </a:rPr>
              <a:t>Some experts advise against links within pages. They say that users expect a link to go to a different page. </a:t>
            </a:r>
          </a:p>
          <a:p>
            <a:pPr marL="330200" indent="-317500">
              <a:lnSpc>
                <a:spcPct val="104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32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9937" name="Text Box 1"/>
          <p:cNvSpPr txBox="1">
            <a:spLocks noChangeArrowheads="1"/>
          </p:cNvSpPr>
          <p:nvPr/>
        </p:nvSpPr>
        <p:spPr bwMode="auto">
          <a:xfrm>
            <a:off x="457200" y="274638"/>
            <a:ext cx="8228013" cy="1141412"/>
          </a:xfrm>
          <a:prstGeom prst="rect">
            <a:avLst/>
          </a:prstGeom>
          <a:noFill/>
          <a:ln w="9525">
            <a:noFill/>
            <a:round/>
            <a:headEnd/>
            <a:tailEnd/>
          </a:ln>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anchor text</a:t>
            </a:r>
          </a:p>
        </p:txBody>
      </p:sp>
      <p:sp>
        <p:nvSpPr>
          <p:cNvPr id="679938" name="Text Box 2"/>
          <p:cNvSpPr txBox="1">
            <a:spLocks noChangeArrowheads="1"/>
          </p:cNvSpPr>
          <p:nvPr/>
        </p:nvSpPr>
        <p:spPr bwMode="auto">
          <a:xfrm>
            <a:off x="457200" y="1371600"/>
            <a:ext cx="8228013" cy="5106988"/>
          </a:xfrm>
          <a:prstGeom prst="rect">
            <a:avLst/>
          </a:prstGeom>
          <a:noFill/>
          <a:ln w="9525">
            <a:noFill/>
            <a:round/>
            <a:headEnd/>
            <a:tailEnd/>
          </a:ln>
        </p:spPr>
        <p:txBody>
          <a:bodyPr lIns="0" tIns="0" rIns="0" bIns="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a:solidFill>
                  <a:srgbClr val="FFFFFF"/>
                </a:solidFill>
                <a:latin typeface="Calibri" pitchFamily="34" charset="0"/>
              </a:rPr>
              <a:t>When writing anchors it is particularly tempting to deviate from the subject.</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a:solidFill>
                  <a:srgbClr val="FFFFFF"/>
                </a:solidFill>
                <a:latin typeface="Calibri" pitchFamily="34" charset="0"/>
              </a:rPr>
              <a:t>Anchor text should make sense out contents. </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a:solidFill>
                  <a:srgbClr val="FFFFFF"/>
                </a:solidFill>
                <a:latin typeface="Calibri" pitchFamily="34" charset="0"/>
              </a:rPr>
              <a:t>It should not be a verb phrase. </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a:solidFill>
                  <a:srgbClr val="FFFFFF"/>
                </a:solidFill>
                <a:latin typeface="Calibri" pitchFamily="34" charset="0"/>
              </a:rPr>
              <a:t>If possible, the anchor should be the natural title of the next page. </a:t>
            </a:r>
          </a:p>
          <a:p>
            <a:pPr marL="330200" indent="-317500">
              <a:lnSpc>
                <a:spcPct val="104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32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1985" name="Text Box 1"/>
          <p:cNvSpPr txBox="1">
            <a:spLocks noChangeArrowheads="1"/>
          </p:cNvSpPr>
          <p:nvPr/>
        </p:nvSpPr>
        <p:spPr bwMode="auto">
          <a:xfrm>
            <a:off x="457200" y="274638"/>
            <a:ext cx="8228013" cy="1141412"/>
          </a:xfrm>
          <a:prstGeom prst="rect">
            <a:avLst/>
          </a:prstGeom>
          <a:noFill/>
          <a:ln w="9525">
            <a:noFill/>
            <a:round/>
            <a:headEnd/>
            <a:tailEnd/>
          </a:ln>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mailto: links</a:t>
            </a:r>
          </a:p>
        </p:txBody>
      </p:sp>
      <p:sp>
        <p:nvSpPr>
          <p:cNvPr id="681986" name="Text Box 2"/>
          <p:cNvSpPr txBox="1">
            <a:spLocks noChangeArrowheads="1"/>
          </p:cNvSpPr>
          <p:nvPr/>
        </p:nvSpPr>
        <p:spPr bwMode="auto">
          <a:xfrm>
            <a:off x="457200" y="1600200"/>
            <a:ext cx="8228013" cy="4525963"/>
          </a:xfrm>
          <a:prstGeom prst="rect">
            <a:avLst/>
          </a:prstGeom>
          <a:noFill/>
          <a:ln w="9525">
            <a:noFill/>
            <a:round/>
            <a:headEnd/>
            <a:tailEnd/>
          </a:ln>
        </p:spPr>
        <p:txBody>
          <a:bodyPr lIns="0" tIns="0" rIns="0" bIns="0"/>
          <a:lstStyle/>
          <a:p>
            <a:pPr marL="330200" indent="-317500">
              <a:lnSpc>
                <a:spcPct val="12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Rarely something is more annoying than following a link just to see you email client fired up because the link was a mailto link.</a:t>
            </a:r>
          </a:p>
          <a:p>
            <a:pPr marL="330200" indent="-317500">
              <a:lnSpc>
                <a:spcPct val="12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Make it clear that the link is a mail</a:t>
            </a:r>
          </a:p>
          <a:p>
            <a:pPr marL="330200" indent="-317500">
              <a:lnSpc>
                <a:spcPct val="120000"/>
              </a:lnSpc>
              <a:spcBef>
                <a:spcPts val="6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Thomas Krichel's email is &lt;a href="mailto:krichel@openlib.org" &gt; krichel@openlib.org&lt;/a&gt;</a:t>
            </a:r>
          </a:p>
          <a:p>
            <a:pPr marL="330200" indent="-317500">
              <a:lnSpc>
                <a:spcPct val="12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Such links invite spammers.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ext Box 1"/>
          <p:cNvSpPr txBox="1">
            <a:spLocks noChangeArrowheads="1"/>
          </p:cNvSpPr>
          <p:nvPr/>
        </p:nvSpPr>
        <p:spPr bwMode="auto">
          <a:xfrm>
            <a:off x="457200" y="0"/>
            <a:ext cx="8220075" cy="1219200"/>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JavaScript containers</a:t>
            </a:r>
          </a:p>
        </p:txBody>
      </p:sp>
      <p:sp>
        <p:nvSpPr>
          <p:cNvPr id="80898" name="Text Box 2"/>
          <p:cNvSpPr txBox="1">
            <a:spLocks noChangeArrowheads="1"/>
          </p:cNvSpPr>
          <p:nvPr/>
        </p:nvSpPr>
        <p:spPr bwMode="auto">
          <a:xfrm>
            <a:off x="457200" y="1219200"/>
            <a:ext cx="8220075" cy="5334000"/>
          </a:xfrm>
          <a:prstGeom prst="rect">
            <a:avLst/>
          </a:prstGeom>
          <a:noFill/>
          <a:ln w="9525">
            <a:noFill/>
            <a:round/>
            <a:headEnd/>
            <a:tailEnd/>
          </a:ln>
        </p:spPr>
        <p:txBody>
          <a:bodyPr lIns="0" tIns="0" rIns="0" bIns="0"/>
          <a:lstStyle/>
          <a:p>
            <a:pPr marL="328613" indent="-317500">
              <a:lnSpc>
                <a:spcPct val="105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JavaScript can be surround by &lt;script&gt; and &lt;/script&gt;. In that case it looks like </a:t>
            </a:r>
          </a:p>
          <a:p>
            <a:pPr marL="328613" indent="-317500">
              <a:lnSpc>
                <a:spcPct val="105000"/>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    &lt;script&gt; </a:t>
            </a:r>
            <a:r>
              <a:rPr lang="en-US" sz="2800" i="1">
                <a:solidFill>
                  <a:srgbClr val="FFFFFF"/>
                </a:solidFill>
                <a:latin typeface="Calibri" pitchFamily="34" charset="0"/>
              </a:rPr>
              <a:t>JavaScript code </a:t>
            </a:r>
            <a:r>
              <a:rPr lang="en-US" sz="2800">
                <a:solidFill>
                  <a:srgbClr val="FFFFFF"/>
                </a:solidFill>
                <a:latin typeface="Calibri" pitchFamily="34" charset="0"/>
              </a:rPr>
              <a:t>&lt;/script&gt;</a:t>
            </a:r>
          </a:p>
          <a:p>
            <a:pPr marL="328613" indent="-317500">
              <a:lnSpc>
                <a:spcPct val="105000"/>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   Here JavaScript appears in a &lt;script&gt; element.</a:t>
            </a:r>
          </a:p>
          <a:p>
            <a:pPr marL="328613" indent="-317500">
              <a:lnSpc>
                <a:spcPct val="105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Or it is surrounded by double quotes. In that case it looks like </a:t>
            </a:r>
          </a:p>
          <a:p>
            <a:pPr marL="328613" indent="-317500">
              <a:lnSpc>
                <a:spcPct val="105000"/>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   </a:t>
            </a:r>
            <a:r>
              <a:rPr lang="en-US" sz="2800" i="1">
                <a:solidFill>
                  <a:srgbClr val="FFFFFF"/>
                </a:solidFill>
                <a:latin typeface="Calibri" pitchFamily="34" charset="0"/>
              </a:rPr>
              <a:t>event</a:t>
            </a:r>
            <a:r>
              <a:rPr lang="en-US" sz="2800">
                <a:solidFill>
                  <a:srgbClr val="FFFFFF"/>
                </a:solidFill>
                <a:latin typeface="Calibri" pitchFamily="34" charset="0"/>
              </a:rPr>
              <a:t>="</a:t>
            </a:r>
            <a:r>
              <a:rPr lang="en-US" sz="2800" i="1">
                <a:solidFill>
                  <a:srgbClr val="FFFFFF"/>
                </a:solidFill>
                <a:latin typeface="Calibri" pitchFamily="34" charset="0"/>
              </a:rPr>
              <a:t>JavaScript code</a:t>
            </a:r>
            <a:r>
              <a:rPr lang="en-US" sz="2800">
                <a:solidFill>
                  <a:srgbClr val="FFFFFF"/>
                </a:solidFill>
                <a:latin typeface="Calibri" pitchFamily="34" charset="0"/>
              </a:rPr>
              <a:t>"</a:t>
            </a:r>
          </a:p>
          <a:p>
            <a:pPr marL="328613" indent="-317500">
              <a:lnSpc>
                <a:spcPct val="105000"/>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i="1">
                <a:solidFill>
                  <a:srgbClr val="FFFFFF"/>
                </a:solidFill>
                <a:latin typeface="Calibri" pitchFamily="34" charset="0"/>
              </a:rPr>
              <a:t>   </a:t>
            </a:r>
            <a:r>
              <a:rPr lang="en-US" sz="2800">
                <a:solidFill>
                  <a:srgbClr val="FFFFFF"/>
                </a:solidFill>
                <a:latin typeface="Calibri" pitchFamily="34" charset="0"/>
              </a:rPr>
              <a:t>here </a:t>
            </a:r>
            <a:r>
              <a:rPr lang="en-US" sz="2800" i="1">
                <a:solidFill>
                  <a:srgbClr val="FFFFFF"/>
                </a:solidFill>
                <a:latin typeface="Calibri" pitchFamily="34" charset="0"/>
              </a:rPr>
              <a:t>event</a:t>
            </a:r>
            <a:r>
              <a:rPr lang="en-US" sz="2800">
                <a:solidFill>
                  <a:srgbClr val="FFFFFF"/>
                </a:solidFill>
                <a:latin typeface="Calibri" pitchFamily="34" charset="0"/>
              </a:rPr>
              <a:t> is one of the event attributes. This is a group of attributes we don't cover in the course. Suffice is to say that there the script appears as an attribute value.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4033" name="Text Box 1"/>
          <p:cNvSpPr txBox="1">
            <a:spLocks noChangeArrowheads="1"/>
          </p:cNvSpPr>
          <p:nvPr/>
        </p:nvSpPr>
        <p:spPr bwMode="auto">
          <a:xfrm>
            <a:off x="457200" y="274638"/>
            <a:ext cx="8228013" cy="1141412"/>
          </a:xfrm>
          <a:prstGeom prst="rect">
            <a:avLst/>
          </a:prstGeom>
          <a:noFill/>
          <a:ln w="9525">
            <a:noFill/>
            <a:round/>
            <a:headEnd/>
            <a:tailEnd/>
          </a:ln>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link checking</a:t>
            </a:r>
          </a:p>
        </p:txBody>
      </p:sp>
      <p:sp>
        <p:nvSpPr>
          <p:cNvPr id="684034" name="Text Box 2"/>
          <p:cNvSpPr txBox="1">
            <a:spLocks noChangeArrowheads="1"/>
          </p:cNvSpPr>
          <p:nvPr/>
        </p:nvSpPr>
        <p:spPr bwMode="auto">
          <a:xfrm>
            <a:off x="457200" y="1600200"/>
            <a:ext cx="8228013" cy="3822700"/>
          </a:xfrm>
          <a:prstGeom prst="rect">
            <a:avLst/>
          </a:prstGeom>
          <a:noFill/>
          <a:ln w="9525">
            <a:noFill/>
            <a:round/>
            <a:headEnd/>
            <a:tailEnd/>
          </a:ln>
        </p:spPr>
        <p:txBody>
          <a:bodyPr lIns="0" tIns="0" rIns="0" bIns="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a:solidFill>
                  <a:srgbClr val="FFFFFF"/>
                </a:solidFill>
                <a:latin typeface="Calibri" pitchFamily="34" charset="0"/>
              </a:rPr>
              <a:t>You need to check your links. There are tools for that. One example is the link evaluator, a Firefox extension, at http://evaluator.openly.com/</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a:solidFill>
                  <a:srgbClr val="FFFFFF"/>
                </a:solidFill>
                <a:latin typeface="Calibri" pitchFamily="34" charset="0"/>
              </a:rPr>
              <a:t>Don’t include too many outside links. If they disappear it looks bad on you, rather than the outside site.</a:t>
            </a:r>
          </a:p>
          <a:p>
            <a:pPr marL="330200" indent="-317500">
              <a:lnSpc>
                <a:spcPct val="104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3200">
              <a:solidFill>
                <a:srgbClr val="FFFFFF"/>
              </a:solidFill>
              <a:latin typeface="Calibri" pitchFamily="34" charset="0"/>
            </a:endParaRPr>
          </a:p>
          <a:p>
            <a:pPr marL="330200" indent="-317500">
              <a:lnSpc>
                <a:spcPct val="104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32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81"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users rarely scroll</a:t>
            </a:r>
          </a:p>
        </p:txBody>
      </p:sp>
      <p:sp>
        <p:nvSpPr>
          <p:cNvPr id="686082" name="Text Box 2"/>
          <p:cNvSpPr txBox="1">
            <a:spLocks noChangeArrowheads="1"/>
          </p:cNvSpPr>
          <p:nvPr/>
        </p:nvSpPr>
        <p:spPr bwMode="auto">
          <a:xfrm>
            <a:off x="457200" y="1600200"/>
            <a:ext cx="8229600" cy="5029200"/>
          </a:xfrm>
          <a:prstGeom prst="rect">
            <a:avLst/>
          </a:prstGeom>
          <a:noFill/>
          <a:ln w="9525">
            <a:noFill/>
            <a:round/>
            <a:headEnd/>
            <a:tailEnd/>
          </a:ln>
        </p:spPr>
        <p:txBody>
          <a:bodyPr lIns="90000" tIns="46800" rIns="90000" bIns="46800"/>
          <a:lstStyle/>
          <a:p>
            <a:pPr marL="330200" indent="-317500">
              <a:lnSpc>
                <a:spcPct val="9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Early studies showed 10% of users would scroll.</a:t>
            </a:r>
          </a:p>
          <a:p>
            <a:pPr marL="330200" indent="-317500">
              <a:lnSpc>
                <a:spcPct val="9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On navigational pages, users will tend to click something they see in the top portion.</a:t>
            </a:r>
          </a:p>
          <a:p>
            <a:pPr marL="330200" indent="-317500">
              <a:lnSpc>
                <a:spcPct val="9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Scrolling navigational pages are bad because users can not see all the options at the same time. </a:t>
            </a:r>
          </a:p>
          <a:p>
            <a:pPr marL="330200" indent="-317500">
              <a:lnSpc>
                <a:spcPct val="9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There are CSS tricks to keep the menu on the site all the time, but watch out for the screen real estate.</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8129"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page chunking</a:t>
            </a:r>
          </a:p>
        </p:txBody>
      </p:sp>
      <p:sp>
        <p:nvSpPr>
          <p:cNvPr id="688130" name="Text Box 2"/>
          <p:cNvSpPr txBox="1">
            <a:spLocks noChangeArrowheads="1"/>
          </p:cNvSpPr>
          <p:nvPr/>
        </p:nvSpPr>
        <p:spPr bwMode="auto">
          <a:xfrm>
            <a:off x="457200" y="1600200"/>
            <a:ext cx="8229600" cy="4800600"/>
          </a:xfrm>
          <a:prstGeom prst="rect">
            <a:avLst/>
          </a:prstGeom>
          <a:noFill/>
          <a:ln w="9525">
            <a:noFill/>
            <a:round/>
            <a:headEnd/>
            <a:tailEnd/>
          </a:ln>
        </p:spPr>
        <p:txBody>
          <a:bodyPr lIns="90000" tIns="46800" rIns="90000" bIns="46800"/>
          <a:lstStyle/>
          <a:p>
            <a:pPr marL="330200" indent="-317500">
              <a:lnSpc>
                <a:spcPct val="12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Just simply splitting a long article by into different parts for linear reading is not good. Mainly newspapers do it for simplicity.</a:t>
            </a:r>
          </a:p>
          <a:p>
            <a:pPr marL="330200" indent="-317500">
              <a:lnSpc>
                <a:spcPct val="12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Devise a strategy of front pages with the important information and back pages linked from the front pages with the detail. </a:t>
            </a:r>
          </a:p>
          <a:p>
            <a:pPr marL="330200" indent="-317500">
              <a:lnSpc>
                <a:spcPct val="12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Base the distinction of important and not important stuff on audience analysis. </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0177" name="Text Box 1"/>
          <p:cNvSpPr txBox="1">
            <a:spLocks noChangeArrowheads="1"/>
          </p:cNvSpPr>
          <p:nvPr/>
        </p:nvSpPr>
        <p:spPr bwMode="auto">
          <a:xfrm>
            <a:off x="457200" y="274638"/>
            <a:ext cx="8228013" cy="1141412"/>
          </a:xfrm>
          <a:prstGeom prst="rect">
            <a:avLst/>
          </a:prstGeom>
          <a:noFill/>
          <a:ln w="9525">
            <a:noFill/>
            <a:round/>
            <a:headEnd/>
            <a:tailEnd/>
          </a:ln>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page name</a:t>
            </a:r>
          </a:p>
        </p:txBody>
      </p:sp>
      <p:sp>
        <p:nvSpPr>
          <p:cNvPr id="690178" name="Text Box 2"/>
          <p:cNvSpPr txBox="1">
            <a:spLocks noChangeArrowheads="1"/>
          </p:cNvSpPr>
          <p:nvPr/>
        </p:nvSpPr>
        <p:spPr bwMode="auto">
          <a:xfrm>
            <a:off x="457200" y="1371600"/>
            <a:ext cx="8228013" cy="4889500"/>
          </a:xfrm>
          <a:prstGeom prst="rect">
            <a:avLst/>
          </a:prstGeom>
          <a:noFill/>
          <a:ln w="9525">
            <a:noFill/>
            <a:round/>
            <a:headEnd/>
            <a:tailEnd/>
          </a:ln>
        </p:spPr>
        <p:txBody>
          <a:bodyPr lIns="0" tIns="0" rIns="0" bIns="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Every page needs some sort of a name.</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It should be in the frame of contents that is unique to the page.</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The name needs to be prominent.</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The name needs to match what users click to get there. Watch out for consistency with links to the page.</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The page name should be close to the &lt;title&gt; of the page.</a:t>
            </a:r>
          </a:p>
          <a:p>
            <a:pPr marL="330200" indent="-317500">
              <a:lnSpc>
                <a:spcPct val="104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28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2225"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headline design</a:t>
            </a:r>
          </a:p>
        </p:txBody>
      </p:sp>
      <p:sp>
        <p:nvSpPr>
          <p:cNvPr id="692226" name="Text Box 2"/>
          <p:cNvSpPr txBox="1">
            <a:spLocks noChangeArrowheads="1"/>
          </p:cNvSpPr>
          <p:nvPr/>
        </p:nvSpPr>
        <p:spPr bwMode="auto">
          <a:xfrm>
            <a:off x="457200" y="1295400"/>
            <a:ext cx="8229600" cy="3559175"/>
          </a:xfrm>
          <a:prstGeom prst="rect">
            <a:avLst/>
          </a:prstGeom>
          <a:noFill/>
          <a:ln w="9525">
            <a:noFill/>
            <a:round/>
            <a:headEnd/>
            <a:tailEnd/>
          </a:ln>
        </p:spPr>
        <p:txBody>
          <a:bodyPr lIns="90000" tIns="46800" rIns="90000" bIns="4680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Use &lt;h1&gt; as top heading, CSS for style adjustment.</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Headings must make sense out of context.</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Put important words at the beginning of the headline.</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Do not start all pages with the same word.</a:t>
            </a:r>
          </a:p>
          <a:p>
            <a:pPr marL="330200" indent="-317500">
              <a:lnSpc>
                <a:spcPct val="104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2800">
              <a:solidFill>
                <a:srgbClr val="FFFFFF"/>
              </a:solidFill>
              <a:latin typeface="Calibri" pitchFamily="34" charset="0"/>
            </a:endParaRP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4273" name="Text Box 1"/>
          <p:cNvSpPr txBox="1">
            <a:spLocks noChangeArrowheads="1"/>
          </p:cNvSpPr>
          <p:nvPr/>
        </p:nvSpPr>
        <p:spPr bwMode="auto">
          <a:xfrm>
            <a:off x="457200" y="274638"/>
            <a:ext cx="8228013" cy="1141412"/>
          </a:xfrm>
          <a:prstGeom prst="rect">
            <a:avLst/>
          </a:prstGeom>
          <a:noFill/>
          <a:ln w="9525">
            <a:noFill/>
            <a:round/>
            <a:headEnd/>
            <a:tailEnd/>
          </a:ln>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contact or organization information</a:t>
            </a:r>
          </a:p>
        </p:txBody>
      </p:sp>
      <p:sp>
        <p:nvSpPr>
          <p:cNvPr id="694274" name="Text Box 2"/>
          <p:cNvSpPr txBox="1">
            <a:spLocks noChangeArrowheads="1"/>
          </p:cNvSpPr>
          <p:nvPr/>
        </p:nvSpPr>
        <p:spPr bwMode="auto">
          <a:xfrm>
            <a:off x="457200" y="1600200"/>
            <a:ext cx="8228013" cy="4710113"/>
          </a:xfrm>
          <a:prstGeom prst="rect">
            <a:avLst/>
          </a:prstGeom>
          <a:noFill/>
          <a:ln w="9525">
            <a:noFill/>
            <a:round/>
            <a:headEnd/>
            <a:tailEnd/>
          </a:ln>
        </p:spPr>
        <p:txBody>
          <a:bodyPr lIns="0" tIns="0" rIns="0" bIns="0"/>
          <a:lstStyle/>
          <a:p>
            <a:pPr marL="330200" indent="-317500">
              <a:lnSpc>
                <a:spcPct val="12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There needs to be information about  an organization other than its Web URL. People still want to know</a:t>
            </a:r>
          </a:p>
          <a:p>
            <a:pPr marL="733425" lvl="1" indent="-276225">
              <a:lnSpc>
                <a:spcPct val="120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a:solidFill>
                  <a:srgbClr val="FFFFFF"/>
                </a:solidFill>
                <a:latin typeface="Calibri" pitchFamily="34" charset="0"/>
              </a:rPr>
              <a:t>what is the phone number?</a:t>
            </a:r>
          </a:p>
          <a:p>
            <a:pPr marL="733425" lvl="1" indent="-276225">
              <a:lnSpc>
                <a:spcPct val="120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a:solidFill>
                  <a:srgbClr val="FFFFFF"/>
                </a:solidFill>
                <a:latin typeface="Calibri" pitchFamily="34" charset="0"/>
              </a:rPr>
              <a:t>what is the email address?</a:t>
            </a:r>
          </a:p>
          <a:p>
            <a:pPr marL="733425" lvl="1" indent="-276225">
              <a:lnSpc>
                <a:spcPct val="120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a:solidFill>
                  <a:srgbClr val="FFFFFF"/>
                </a:solidFill>
                <a:latin typeface="Calibri" pitchFamily="34" charset="0"/>
              </a:rPr>
              <a:t>where an organization physically located?</a:t>
            </a:r>
          </a:p>
          <a:p>
            <a:pPr marL="733425" lvl="1" indent="-276225">
              <a:lnSpc>
                <a:spcPct val="120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a:solidFill>
                  <a:srgbClr val="FFFFFF"/>
                </a:solidFill>
                <a:latin typeface="Calibri" pitchFamily="34" charset="0"/>
              </a:rPr>
              <a:t>when it is open?</a:t>
            </a:r>
          </a:p>
          <a:p>
            <a:pPr marL="733425" lvl="1" indent="-276225">
              <a:lnSpc>
                <a:spcPct val="120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a:solidFill>
                  <a:srgbClr val="FFFFFF"/>
                </a:solidFill>
                <a:latin typeface="Calibri" pitchFamily="34" charset="0"/>
              </a:rPr>
              <a:t>how to get there?</a:t>
            </a:r>
          </a:p>
          <a:p>
            <a:pPr marL="330200" indent="-317500">
              <a:lnSpc>
                <a:spcPct val="12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This data should be prominently linked to.</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21" name="Text Box 1"/>
          <p:cNvSpPr txBox="1">
            <a:spLocks noChangeArrowheads="1"/>
          </p:cNvSpPr>
          <p:nvPr/>
        </p:nvSpPr>
        <p:spPr bwMode="auto">
          <a:xfrm>
            <a:off x="457200" y="274638"/>
            <a:ext cx="8228013" cy="1141412"/>
          </a:xfrm>
          <a:prstGeom prst="rect">
            <a:avLst/>
          </a:prstGeom>
          <a:noFill/>
          <a:ln w="9525">
            <a:noFill/>
            <a:round/>
            <a:headEnd/>
            <a:tailEnd/>
          </a:ln>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provide a bio</a:t>
            </a:r>
          </a:p>
        </p:txBody>
      </p:sp>
      <p:sp>
        <p:nvSpPr>
          <p:cNvPr id="696322" name="Text Box 2"/>
          <p:cNvSpPr txBox="1">
            <a:spLocks noChangeArrowheads="1"/>
          </p:cNvSpPr>
          <p:nvPr/>
        </p:nvSpPr>
        <p:spPr bwMode="auto">
          <a:xfrm>
            <a:off x="457200" y="1143000"/>
            <a:ext cx="8228013" cy="5410200"/>
          </a:xfrm>
          <a:prstGeom prst="rect">
            <a:avLst/>
          </a:prstGeom>
          <a:noFill/>
          <a:ln w="9525">
            <a:noFill/>
            <a:round/>
            <a:headEnd/>
            <a:tailEnd/>
          </a:ln>
        </p:spPr>
        <p:txBody>
          <a:bodyPr lIns="0" tIns="0" rIns="0" bIns="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For others it is difficult to evaluate the information in the site without knowing the author.</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Therefore, if you do provide information in a personal capacity, provide a bio of yourself as the web author.</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There is no shame admitting your site was done for LIS650. </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Dating a site adds to its credibility.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8369"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pictures</a:t>
            </a:r>
          </a:p>
        </p:txBody>
      </p:sp>
      <p:sp>
        <p:nvSpPr>
          <p:cNvPr id="698370" name="Text Box 2"/>
          <p:cNvSpPr txBox="1">
            <a:spLocks noChangeArrowheads="1"/>
          </p:cNvSpPr>
          <p:nvPr/>
        </p:nvSpPr>
        <p:spPr bwMode="auto">
          <a:xfrm>
            <a:off x="457200" y="1600200"/>
            <a:ext cx="8229600" cy="5048250"/>
          </a:xfrm>
          <a:prstGeom prst="rect">
            <a:avLst/>
          </a:prstGeom>
          <a:noFill/>
          <a:ln w="9525">
            <a:noFill/>
            <a:round/>
            <a:headEnd/>
            <a:tailEnd/>
          </a:ln>
        </p:spPr>
        <p:txBody>
          <a:bodyPr lIns="90000" tIns="46800" rIns="90000" bIns="4680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a:solidFill>
                  <a:srgbClr val="FFFFFF"/>
                </a:solidFill>
                <a:latin typeface="Calibri" pitchFamily="34" charset="0"/>
              </a:rPr>
              <a:t>Have a picture on a bio page.</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a:solidFill>
                  <a:srgbClr val="FFFFFF"/>
                </a:solidFill>
                <a:latin typeface="Calibri" pitchFamily="34" charset="0"/>
              </a:rPr>
              <a:t>Avoid gratuitous images.</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a:solidFill>
                  <a:srgbClr val="FFFFFF"/>
                </a:solidFill>
                <a:latin typeface="Calibri" pitchFamily="34" charset="0"/>
              </a:rPr>
              <a:t>You can put more pictures on background pages, that are reached by users with in-depth interest.</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a:solidFill>
                  <a:srgbClr val="FFFFFF"/>
                </a:solidFill>
                <a:latin typeface="Calibri" pitchFamily="34" charset="0"/>
              </a:rPr>
              <a:t>Never have a picture look like an advertising banner.</a:t>
            </a:r>
          </a:p>
          <a:p>
            <a:pPr marL="330200" indent="-317500">
              <a:lnSpc>
                <a:spcPct val="104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3200">
              <a:solidFill>
                <a:srgbClr val="FFFFFF"/>
              </a:solidFill>
              <a:latin typeface="Calibri" pitchFamily="34" charset="0"/>
            </a:endParaRPr>
          </a:p>
          <a:p>
            <a:pPr marL="330200" indent="-317500">
              <a:lnSpc>
                <a:spcPct val="104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3200">
              <a:solidFill>
                <a:srgbClr val="FFFFFF"/>
              </a:solidFill>
              <a:latin typeface="Calibri" pitchFamily="34" charset="0"/>
            </a:endParaRP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0417" name="Text Box 1"/>
          <p:cNvSpPr txBox="1">
            <a:spLocks noChangeArrowheads="1"/>
          </p:cNvSpPr>
          <p:nvPr/>
        </p:nvSpPr>
        <p:spPr bwMode="auto">
          <a:xfrm>
            <a:off x="457200" y="274638"/>
            <a:ext cx="8228013" cy="1141412"/>
          </a:xfrm>
          <a:prstGeom prst="rect">
            <a:avLst/>
          </a:prstGeom>
          <a:noFill/>
          <a:ln w="9525">
            <a:noFill/>
            <a:round/>
            <a:headEnd/>
            <a:tailEnd/>
          </a:ln>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alt text on images</a:t>
            </a:r>
          </a:p>
        </p:txBody>
      </p:sp>
      <p:sp>
        <p:nvSpPr>
          <p:cNvPr id="700418" name="Text Box 2"/>
          <p:cNvSpPr txBox="1">
            <a:spLocks noChangeArrowheads="1"/>
          </p:cNvSpPr>
          <p:nvPr/>
        </p:nvSpPr>
        <p:spPr bwMode="auto">
          <a:xfrm>
            <a:off x="457200" y="1600200"/>
            <a:ext cx="8382000" cy="4878388"/>
          </a:xfrm>
          <a:prstGeom prst="rect">
            <a:avLst/>
          </a:prstGeom>
          <a:noFill/>
          <a:ln w="9525">
            <a:noFill/>
            <a:round/>
            <a:headEnd/>
            <a:tailEnd/>
          </a:ln>
        </p:spPr>
        <p:txBody>
          <a:bodyPr lIns="0" tIns="0" rIns="0" bIns="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a:solidFill>
                  <a:srgbClr val="FFFFFF"/>
                </a:solidFill>
                <a:latin typeface="Calibri" pitchFamily="34" charset="0"/>
              </a:rPr>
              <a:t>If the image is simply decorated text, put no text in the alt= attribute. </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a:solidFill>
                  <a:srgbClr val="FFFFFF"/>
                </a:solidFill>
                <a:latin typeface="Calibri" pitchFamily="34" charset="0"/>
              </a:rPr>
              <a:t>If the image is used to create bullets in a list, a horizontal line, or other similar decoration, it is fine to have an empty alt= , but it is better to use things like {list-style-image: } in CSS.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2465" name="Text Box 1"/>
          <p:cNvSpPr txBox="1">
            <a:spLocks noChangeArrowheads="1"/>
          </p:cNvSpPr>
          <p:nvPr/>
        </p:nvSpPr>
        <p:spPr bwMode="auto">
          <a:xfrm>
            <a:off x="457200" y="274638"/>
            <a:ext cx="8228013" cy="1141412"/>
          </a:xfrm>
          <a:prstGeom prst="rect">
            <a:avLst/>
          </a:prstGeom>
          <a:noFill/>
          <a:ln w="9525">
            <a:noFill/>
            <a:round/>
            <a:headEnd/>
            <a:tailEnd/>
          </a:ln>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longdesc=</a:t>
            </a:r>
          </a:p>
        </p:txBody>
      </p:sp>
      <p:sp>
        <p:nvSpPr>
          <p:cNvPr id="702466" name="Text Box 2"/>
          <p:cNvSpPr txBox="1">
            <a:spLocks noChangeArrowheads="1"/>
          </p:cNvSpPr>
          <p:nvPr/>
        </p:nvSpPr>
        <p:spPr bwMode="auto">
          <a:xfrm>
            <a:off x="457200" y="1600200"/>
            <a:ext cx="8228013" cy="4525963"/>
          </a:xfrm>
          <a:prstGeom prst="rect">
            <a:avLst/>
          </a:prstGeom>
          <a:noFill/>
          <a:ln w="9525">
            <a:noFill/>
            <a:round/>
            <a:headEnd/>
            <a:tailEnd/>
          </a:ln>
        </p:spPr>
        <p:txBody>
          <a:bodyPr lIns="0" tIns="0" rIns="0" bIns="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a:solidFill>
                  <a:srgbClr val="FFFFFF"/>
                </a:solidFill>
                <a:latin typeface="Calibri" pitchFamily="34" charset="0"/>
              </a:rPr>
              <a:t>If the image presents a lot of important information, try to summarize it in a short line for the alt attribute and add a longdesc= link to a more detailed description.</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a:solidFill>
                  <a:srgbClr val="FFFFFF"/>
                </a:solidFill>
                <a:latin typeface="Calibri" pitchFamily="34" charset="0"/>
              </a:rPr>
              <a:t>This is recommended accessibility recommendation.</a:t>
            </a:r>
          </a:p>
          <a:p>
            <a:pPr marL="330200" indent="-317500">
              <a:lnSpc>
                <a:spcPct val="104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32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ext Box 1"/>
          <p:cNvSpPr txBox="1">
            <a:spLocks noChangeArrowheads="1"/>
          </p:cNvSpPr>
          <p:nvPr/>
        </p:nvSpPr>
        <p:spPr bwMode="auto">
          <a:xfrm>
            <a:off x="457200" y="274638"/>
            <a:ext cx="8220075" cy="1133475"/>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JavaScript example</a:t>
            </a:r>
          </a:p>
        </p:txBody>
      </p:sp>
      <p:sp>
        <p:nvSpPr>
          <p:cNvPr id="82946" name="Text Box 2"/>
          <p:cNvSpPr txBox="1">
            <a:spLocks noChangeArrowheads="1"/>
          </p:cNvSpPr>
          <p:nvPr/>
        </p:nvSpPr>
        <p:spPr bwMode="auto">
          <a:xfrm>
            <a:off x="457200" y="1600200"/>
            <a:ext cx="8220075" cy="4516438"/>
          </a:xfrm>
          <a:prstGeom prst="rect">
            <a:avLst/>
          </a:prstGeom>
          <a:noFill/>
          <a:ln w="9525">
            <a:noFill/>
            <a:round/>
            <a:headEnd/>
            <a:tailEnd/>
          </a:ln>
        </p:spPr>
        <p:txBody>
          <a:bodyPr lIns="0" tIns="0" rIns="0" bIns="0"/>
          <a:lstStyle/>
          <a:p>
            <a:pPr>
              <a:lnSpc>
                <a:spcPts val="2825"/>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window.google={kEI:"n22hStfJKqDyeJmj-MAO",kEXPI:"17259,17291,17311,17406,21564,21589,21716",kCSIE:"17259,17291,17311,17406,21564,21589,21716",kCSI:{e:"17259,17291,17311,17406,21564,21589,21716",ei:"n22hStfJKqDyeJmj-MAO"},kHL:"en"};</a:t>
            </a:r>
          </a:p>
          <a:p>
            <a:pPr>
              <a:lnSpc>
                <a:spcPts val="2825"/>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window.google.sn="webhp";window.google.timers={load:{t:{start:(new Date).getTime()}}};try{window.google.pt=window.gtbExternal&amp;&amp;window.gtbExternal.pageT()||window.external&amp;&amp;window.external.pageT}catch(b){}</a:t>
            </a:r>
          </a:p>
          <a:p>
            <a:pPr>
              <a:lnSpc>
                <a:spcPts val="2825"/>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window.google.jsrt_kill=1;</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4513" name="Text Box 1"/>
          <p:cNvSpPr txBox="1">
            <a:spLocks noChangeArrowheads="1"/>
          </p:cNvSpPr>
          <p:nvPr/>
        </p:nvSpPr>
        <p:spPr bwMode="auto">
          <a:xfrm>
            <a:off x="457200" y="185738"/>
            <a:ext cx="8229600" cy="1322387"/>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600">
                <a:solidFill>
                  <a:srgbClr val="E3EBF1"/>
                </a:solidFill>
                <a:latin typeface="Calibri" pitchFamily="34" charset="0"/>
              </a:rPr>
              <a:t>rules for online documentation</a:t>
            </a:r>
            <a:br>
              <a:rPr lang="en-US" sz="3600">
                <a:solidFill>
                  <a:srgbClr val="E3EBF1"/>
                </a:solidFill>
                <a:latin typeface="Calibri" pitchFamily="34" charset="0"/>
              </a:rPr>
            </a:br>
            <a:r>
              <a:rPr lang="en-US" sz="3600">
                <a:solidFill>
                  <a:srgbClr val="E3EBF1"/>
                </a:solidFill>
                <a:latin typeface="Calibri" pitchFamily="34" charset="0"/>
              </a:rPr>
              <a:t> (if you must have some)‏</a:t>
            </a:r>
          </a:p>
        </p:txBody>
      </p:sp>
      <p:sp>
        <p:nvSpPr>
          <p:cNvPr id="704514" name="Text Box 2"/>
          <p:cNvSpPr txBox="1">
            <a:spLocks noChangeArrowheads="1"/>
          </p:cNvSpPr>
          <p:nvPr/>
        </p:nvSpPr>
        <p:spPr bwMode="auto">
          <a:xfrm>
            <a:off x="457200" y="1570038"/>
            <a:ext cx="8229600" cy="4525962"/>
          </a:xfrm>
          <a:prstGeom prst="rect">
            <a:avLst/>
          </a:prstGeom>
          <a:noFill/>
          <a:ln w="9525">
            <a:noFill/>
            <a:round/>
            <a:headEnd/>
            <a:tailEnd/>
          </a:ln>
        </p:spPr>
        <p:txBody>
          <a:bodyPr lIns="90000" tIns="46800" rIns="90000" bIns="4680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It is essential to make it searchable.</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Have an abundance of examples.</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Instructions should be task-oriented.</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You may have to provide a conceptual introduction to the system.</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Hyperlink to a glossary.</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61"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multimedia</a:t>
            </a:r>
          </a:p>
        </p:txBody>
      </p:sp>
      <p:sp>
        <p:nvSpPr>
          <p:cNvPr id="706562" name="Text Box 2"/>
          <p:cNvSpPr txBox="1">
            <a:spLocks noChangeArrowheads="1"/>
          </p:cNvSpPr>
          <p:nvPr/>
        </p:nvSpPr>
        <p:spPr bwMode="auto">
          <a:xfrm>
            <a:off x="533400" y="1295400"/>
            <a:ext cx="8229600" cy="5106988"/>
          </a:xfrm>
          <a:prstGeom prst="rect">
            <a:avLst/>
          </a:prstGeom>
          <a:noFill/>
          <a:ln w="9525">
            <a:noFill/>
            <a:round/>
            <a:headEnd/>
            <a:tailEnd/>
          </a:ln>
        </p:spPr>
        <p:txBody>
          <a:bodyPr lIns="90000" tIns="46800" rIns="90000" bIns="4680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Since such files are long, they should have an indication of their size. </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Write a summary of what happens in the multimedia document.</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For a video, provide a couple of still images. This will give people</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a:solidFill>
                  <a:srgbClr val="FFFFFF"/>
                </a:solidFill>
                <a:latin typeface="Calibri" pitchFamily="34" charset="0"/>
              </a:rPr>
              <a:t>quick visual scan of the contents of the multimedia </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a:solidFill>
                  <a:srgbClr val="FFFFFF"/>
                </a:solidFill>
                <a:latin typeface="Calibri" pitchFamily="34" charset="0"/>
              </a:rPr>
              <a:t>an impression of the quality of the image</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8609" name="Text Box 1"/>
          <p:cNvSpPr txBox="1">
            <a:spLocks noChangeArrowheads="1"/>
          </p:cNvSpPr>
          <p:nvPr/>
        </p:nvSpPr>
        <p:spPr bwMode="auto">
          <a:xfrm>
            <a:off x="457200" y="274638"/>
            <a:ext cx="8228013" cy="1141412"/>
          </a:xfrm>
          <a:prstGeom prst="rect">
            <a:avLst/>
          </a:prstGeom>
          <a:noFill/>
          <a:ln w="9525">
            <a:noFill/>
            <a:round/>
            <a:headEnd/>
            <a:tailEnd/>
          </a:ln>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avoid cumbersome forms</a:t>
            </a:r>
          </a:p>
        </p:txBody>
      </p:sp>
      <p:sp>
        <p:nvSpPr>
          <p:cNvPr id="708610" name="Text Box 2"/>
          <p:cNvSpPr txBox="1">
            <a:spLocks noChangeArrowheads="1"/>
          </p:cNvSpPr>
          <p:nvPr/>
        </p:nvSpPr>
        <p:spPr bwMode="auto">
          <a:xfrm>
            <a:off x="457200" y="1600200"/>
            <a:ext cx="8228013" cy="4525963"/>
          </a:xfrm>
          <a:prstGeom prst="rect">
            <a:avLst/>
          </a:prstGeom>
          <a:noFill/>
          <a:ln w="9525">
            <a:noFill/>
            <a:round/>
            <a:headEnd/>
            <a:tailEnd/>
          </a:ln>
        </p:spPr>
        <p:txBody>
          <a:bodyPr lIns="0" tIns="0" rIns="0" bIns="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Forms tend to have too many questions.</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You can support the auto-fill that browsers now support by using common field names.</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Flexible input formats are better. Say I may want to type in my phone number with or without the 1, with or without spaces etc. Watch out for international users.</a:t>
            </a:r>
          </a:p>
          <a:p>
            <a:pPr marL="330200" indent="-317500">
              <a:lnSpc>
                <a:spcPct val="104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28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0657" name="Text Box 1"/>
          <p:cNvSpPr txBox="1">
            <a:spLocks noChangeArrowheads="1"/>
          </p:cNvSpPr>
          <p:nvPr/>
        </p:nvSpPr>
        <p:spPr bwMode="auto">
          <a:xfrm>
            <a:off x="457200" y="274638"/>
            <a:ext cx="8228013" cy="1141412"/>
          </a:xfrm>
          <a:prstGeom prst="rect">
            <a:avLst/>
          </a:prstGeom>
          <a:noFill/>
          <a:ln w="9525">
            <a:noFill/>
            <a:round/>
            <a:headEnd/>
            <a:tailEnd/>
          </a:ln>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avoid advertising</a:t>
            </a:r>
          </a:p>
        </p:txBody>
      </p:sp>
      <p:sp>
        <p:nvSpPr>
          <p:cNvPr id="710658" name="Text Box 2"/>
          <p:cNvSpPr txBox="1">
            <a:spLocks noChangeArrowheads="1"/>
          </p:cNvSpPr>
          <p:nvPr/>
        </p:nvSpPr>
        <p:spPr bwMode="auto">
          <a:xfrm>
            <a:off x="457200" y="1600200"/>
            <a:ext cx="8228013" cy="4525963"/>
          </a:xfrm>
          <a:prstGeom prst="rect">
            <a:avLst/>
          </a:prstGeom>
          <a:noFill/>
          <a:ln w="9525">
            <a:noFill/>
            <a:round/>
            <a:headEnd/>
            <a:tailEnd/>
          </a:ln>
        </p:spPr>
        <p:txBody>
          <a:bodyPr lIns="0" tIns="0" rIns="0" bIns="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And if you don’t have advertising, do avoid having anything look like advertising. This could for example, be a graphic that looks like a banner ad.</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This is another reason to avoid moving contents. Most users think that moving contents is useless contents. Most often, indeed, it is advertising.</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2705" name="Text Box 1"/>
          <p:cNvSpPr txBox="1">
            <a:spLocks noChangeArrowheads="1"/>
          </p:cNvSpPr>
          <p:nvPr/>
        </p:nvSpPr>
        <p:spPr bwMode="auto">
          <a:xfrm>
            <a:off x="685800" y="1600200"/>
            <a:ext cx="7772400" cy="1995488"/>
          </a:xfrm>
          <a:prstGeom prst="rect">
            <a:avLst/>
          </a:prstGeom>
          <a:noFill/>
          <a:ln w="9525">
            <a:noFill/>
            <a:round/>
            <a:headEnd/>
            <a:tailEnd/>
          </a:ln>
        </p:spPr>
        <p:txBody>
          <a:bodyPr lIns="90000" tIns="46800" rIns="90000" bIns="46800"/>
          <a:lstStyle/>
          <a:p>
            <a:pPr algn="ctr">
              <a:lnSpc>
                <a:spcPct val="10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4000">
                <a:solidFill>
                  <a:srgbClr val="E3EBF1"/>
                </a:solidFill>
                <a:latin typeface="Calibri" pitchFamily="34" charset="0"/>
              </a:rPr>
              <a:t>LIS650 part 4</a:t>
            </a:r>
            <a:br>
              <a:rPr lang="en-GB" sz="4000">
                <a:solidFill>
                  <a:srgbClr val="E3EBF1"/>
                </a:solidFill>
                <a:latin typeface="Calibri" pitchFamily="34" charset="0"/>
              </a:rPr>
            </a:br>
            <a:r>
              <a:rPr lang="en-GB" sz="4000">
                <a:solidFill>
                  <a:srgbClr val="E3EBF1"/>
                </a:solidFill>
                <a:latin typeface="Calibri" pitchFamily="34" charset="0"/>
              </a:rPr>
              <a:t>CSS </a:t>
            </a:r>
            <a:r>
              <a:rPr lang="en-US" sz="4000">
                <a:solidFill>
                  <a:srgbClr val="E3EBF1"/>
                </a:solidFill>
                <a:latin typeface="Calibri" pitchFamily="34" charset="0"/>
              </a:rPr>
              <a:t>positioning</a:t>
            </a:r>
            <a:r>
              <a:rPr lang="en-GB" sz="4000">
                <a:solidFill>
                  <a:srgbClr val="E3EBF1"/>
                </a:solidFill>
                <a:latin typeface="Calibri" pitchFamily="34" charset="0"/>
              </a:rPr>
              <a:t> &amp; </a:t>
            </a:r>
            <a:r>
              <a:rPr lang="en-US" sz="4000">
                <a:solidFill>
                  <a:srgbClr val="E3EBF1"/>
                </a:solidFill>
                <a:latin typeface="Calibri" pitchFamily="34" charset="0"/>
              </a:rPr>
              <a:t>site design</a:t>
            </a:r>
          </a:p>
        </p:txBody>
      </p:sp>
      <p:sp>
        <p:nvSpPr>
          <p:cNvPr id="712706" name="Text Box 2"/>
          <p:cNvSpPr txBox="1">
            <a:spLocks noChangeArrowheads="1"/>
          </p:cNvSpPr>
          <p:nvPr/>
        </p:nvSpPr>
        <p:spPr bwMode="auto">
          <a:xfrm>
            <a:off x="1371600" y="3889375"/>
            <a:ext cx="6400800" cy="898525"/>
          </a:xfrm>
          <a:prstGeom prst="rect">
            <a:avLst/>
          </a:prstGeom>
          <a:noFill/>
          <a:ln w="9525">
            <a:noFill/>
            <a:round/>
            <a:headEnd/>
            <a:tailEnd/>
          </a:ln>
        </p:spPr>
        <p:txBody>
          <a:bodyPr lIns="90000" tIns="46800" rIns="90000" bIns="46800"/>
          <a:lstStyle/>
          <a:p>
            <a:pPr algn="ctr">
              <a:lnSpc>
                <a:spcPct val="84000"/>
              </a:lnSpc>
              <a:spcBef>
                <a:spcPts val="7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2800">
                <a:solidFill>
                  <a:srgbClr val="FFFFFF"/>
                </a:solidFill>
                <a:latin typeface="Calibri" pitchFamily="34" charset="0"/>
              </a:rPr>
              <a:t>Thomas Krichel</a:t>
            </a:r>
          </a:p>
          <a:p>
            <a:pPr algn="ctr">
              <a:lnSpc>
                <a:spcPct val="84000"/>
              </a:lnSpc>
              <a:spcBef>
                <a:spcPts val="7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ru-RU" sz="28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4753" name="Text Box 1"/>
          <p:cNvSpPr txBox="1">
            <a:spLocks noChangeArrowheads="1"/>
          </p:cNvSpPr>
          <p:nvPr/>
        </p:nvSpPr>
        <p:spPr bwMode="auto">
          <a:xfrm>
            <a:off x="457200" y="274638"/>
            <a:ext cx="8226425" cy="1139825"/>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today</a:t>
            </a:r>
          </a:p>
        </p:txBody>
      </p:sp>
      <p:sp>
        <p:nvSpPr>
          <p:cNvPr id="714754" name="Text Box 2"/>
          <p:cNvSpPr txBox="1">
            <a:spLocks noChangeArrowheads="1"/>
          </p:cNvSpPr>
          <p:nvPr/>
        </p:nvSpPr>
        <p:spPr bwMode="auto">
          <a:xfrm>
            <a:off x="457200" y="1295400"/>
            <a:ext cx="8226425" cy="5105400"/>
          </a:xfrm>
          <a:prstGeom prst="rect">
            <a:avLst/>
          </a:prstGeom>
          <a:noFill/>
          <a:ln w="9525">
            <a:noFill/>
            <a:round/>
            <a:headEnd/>
            <a:tailEnd/>
          </a:ln>
        </p:spPr>
        <p:txBody>
          <a:bodyPr lIns="0" tIns="0" rIns="0" bIns="0"/>
          <a:lstStyle/>
          <a:p>
            <a:pPr marL="330200" indent="-317500">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latin typeface="Calibri" pitchFamily="34" charset="0"/>
              </a:rPr>
              <a:t>CSS placement </a:t>
            </a:r>
          </a:p>
          <a:p>
            <a:pPr marL="733425" lvl="1" indent="-276225">
              <a:lnSpc>
                <a:spcPct val="108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400">
                <a:solidFill>
                  <a:srgbClr val="FFFFFF"/>
                </a:solidFill>
                <a:latin typeface="Calibri" pitchFamily="34" charset="0"/>
              </a:rPr>
              <a:t>some definitions</a:t>
            </a:r>
          </a:p>
          <a:p>
            <a:pPr marL="733425" lvl="1" indent="-276225">
              <a:lnSpc>
                <a:spcPct val="108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400">
                <a:solidFill>
                  <a:srgbClr val="FFFFFF"/>
                </a:solidFill>
                <a:latin typeface="Calibri" pitchFamily="34" charset="0"/>
              </a:rPr>
              <a:t>placement of block-level elements in normal flow</a:t>
            </a:r>
          </a:p>
          <a:p>
            <a:pPr marL="1138238" lvl="2" indent="-223838">
              <a:lnSpc>
                <a:spcPct val="108000"/>
              </a:lnSpc>
              <a:spcBef>
                <a:spcPts val="5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000">
                <a:solidFill>
                  <a:srgbClr val="FFFFFF"/>
                </a:solidFill>
                <a:latin typeface="Calibri" pitchFamily="34" charset="0"/>
              </a:rPr>
              <a:t>horizontal placement</a:t>
            </a:r>
          </a:p>
          <a:p>
            <a:pPr marL="1138238" lvl="2" indent="-223838">
              <a:lnSpc>
                <a:spcPct val="108000"/>
              </a:lnSpc>
              <a:spcBef>
                <a:spcPts val="5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000">
                <a:solidFill>
                  <a:srgbClr val="FFFFFF"/>
                </a:solidFill>
                <a:latin typeface="Calibri" pitchFamily="34" charset="0"/>
              </a:rPr>
              <a:t>vertical placements</a:t>
            </a:r>
          </a:p>
          <a:p>
            <a:pPr marL="733425" lvl="1" indent="-276225">
              <a:lnSpc>
                <a:spcPct val="108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400">
                <a:solidFill>
                  <a:srgbClr val="FFFFFF"/>
                </a:solidFill>
                <a:latin typeface="Calibri" pitchFamily="34" charset="0"/>
              </a:rPr>
              <a:t>more definitions</a:t>
            </a:r>
          </a:p>
          <a:p>
            <a:pPr marL="733425" lvl="1" indent="-276225">
              <a:lnSpc>
                <a:spcPct val="108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400">
                <a:solidFill>
                  <a:srgbClr val="FFFFFF"/>
                </a:solidFill>
                <a:latin typeface="Calibri" pitchFamily="34" charset="0"/>
              </a:rPr>
              <a:t>placement of text-level elements in normal flow</a:t>
            </a:r>
          </a:p>
          <a:p>
            <a:pPr marL="733425" lvl="1" indent="-276225">
              <a:lnSpc>
                <a:spcPct val="108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400">
                <a:solidFill>
                  <a:srgbClr val="FFFFFF"/>
                </a:solidFill>
                <a:latin typeface="Calibri" pitchFamily="34" charset="0"/>
              </a:rPr>
              <a:t>non-normal flow</a:t>
            </a:r>
          </a:p>
          <a:p>
            <a:pPr marL="330200" indent="-317500">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latin typeface="Calibri" pitchFamily="34" charset="0"/>
              </a:rPr>
              <a:t>Some other CSS</a:t>
            </a:r>
          </a:p>
          <a:p>
            <a:pPr marL="330200" indent="-317500">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latin typeface="Calibri" pitchFamily="34" charset="0"/>
              </a:rPr>
              <a:t>Site design</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01" name="Text Box 1"/>
          <p:cNvSpPr txBox="1">
            <a:spLocks noChangeArrowheads="1"/>
          </p:cNvSpPr>
          <p:nvPr/>
        </p:nvSpPr>
        <p:spPr bwMode="auto">
          <a:xfrm>
            <a:off x="457200" y="542925"/>
            <a:ext cx="8229600" cy="606425"/>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latin typeface="Calibri" pitchFamily="34" charset="0"/>
              </a:rPr>
              <a:t>the canvas</a:t>
            </a:r>
          </a:p>
        </p:txBody>
      </p:sp>
      <p:sp>
        <p:nvSpPr>
          <p:cNvPr id="716802" name="Text Box 2"/>
          <p:cNvSpPr txBox="1">
            <a:spLocks noChangeArrowheads="1"/>
          </p:cNvSpPr>
          <p:nvPr/>
        </p:nvSpPr>
        <p:spPr bwMode="auto">
          <a:xfrm>
            <a:off x="457200" y="1230313"/>
            <a:ext cx="8229600" cy="2936875"/>
          </a:xfrm>
          <a:prstGeom prst="rect">
            <a:avLst/>
          </a:prstGeom>
          <a:noFill/>
          <a:ln w="9525">
            <a:noFill/>
            <a:round/>
            <a:headEnd/>
            <a:tailEnd/>
          </a:ln>
        </p:spPr>
        <p:txBody>
          <a:bodyPr lIns="90000" tIns="46800" rIns="90000" bIns="46800"/>
          <a:lstStyle/>
          <a:p>
            <a:pPr marL="330200"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The canvas is the support of the rendering. There may be several canvases on a document.</a:t>
            </a:r>
          </a:p>
          <a:p>
            <a:pPr marL="787400" lvl="1"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On screen, </a:t>
            </a:r>
            <a:r>
              <a:rPr lang="en-US" sz="2800">
                <a:solidFill>
                  <a:srgbClr val="FFFFFF"/>
                </a:solidFill>
                <a:latin typeface="Calibri" pitchFamily="34" charset="0"/>
              </a:rPr>
              <a:t>the</a:t>
            </a:r>
            <a:r>
              <a:rPr lang="ru-RU" sz="2800">
                <a:solidFill>
                  <a:srgbClr val="FFFFFF"/>
                </a:solidFill>
                <a:latin typeface="Calibri" pitchFamily="34" charset="0"/>
              </a:rPr>
              <a:t> canvas is flat and of infinite dimensions.</a:t>
            </a:r>
          </a:p>
          <a:p>
            <a:pPr marL="787400" lvl="1"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On a sheet of paper, the canvas of fixed dimension.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849" name="Text Box 1"/>
          <p:cNvSpPr txBox="1">
            <a:spLocks noChangeArrowheads="1"/>
          </p:cNvSpPr>
          <p:nvPr/>
        </p:nvSpPr>
        <p:spPr bwMode="auto">
          <a:xfrm>
            <a:off x="457200" y="274638"/>
            <a:ext cx="8226425" cy="1139825"/>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the viewport</a:t>
            </a:r>
          </a:p>
        </p:txBody>
      </p:sp>
      <p:sp>
        <p:nvSpPr>
          <p:cNvPr id="718850" name="Text Box 2"/>
          <p:cNvSpPr txBox="1">
            <a:spLocks noChangeArrowheads="1"/>
          </p:cNvSpPr>
          <p:nvPr/>
        </p:nvSpPr>
        <p:spPr bwMode="auto">
          <a:xfrm>
            <a:off x="457200" y="1524000"/>
            <a:ext cx="8226425" cy="4524375"/>
          </a:xfrm>
          <a:prstGeom prst="rect">
            <a:avLst/>
          </a:prstGeom>
          <a:noFill/>
          <a:ln w="9525">
            <a:noFill/>
            <a:round/>
            <a:headEnd/>
            <a:tailEnd/>
          </a:ln>
        </p:spPr>
        <p:txBody>
          <a:bodyPr lIns="0" tIns="0" rIns="0" bIns="0"/>
          <a:lstStyle/>
          <a:p>
            <a:pPr marL="330200"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GB" sz="2800">
                <a:solidFill>
                  <a:srgbClr val="FFFFFF"/>
                </a:solidFill>
                <a:latin typeface="Calibri" pitchFamily="34" charset="0"/>
              </a:rPr>
              <a:t>The viewport is the part of the canvas that is currently visible. </a:t>
            </a:r>
          </a:p>
          <a:p>
            <a:pPr marL="330200"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GB" sz="2800">
                <a:solidFill>
                  <a:srgbClr val="FFFFFF"/>
                </a:solidFill>
                <a:latin typeface="Calibri" pitchFamily="34" charset="0"/>
              </a:rPr>
              <a:t>There is only one viewport per canvas.</a:t>
            </a:r>
          </a:p>
          <a:p>
            <a:pPr marL="330200"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GB" sz="2800">
                <a:solidFill>
                  <a:srgbClr val="FFFFFF"/>
                </a:solidFill>
                <a:latin typeface="Calibri" pitchFamily="34" charset="0"/>
              </a:rPr>
              <a:t>Moving the viewport across the canvas is called scrolling.</a:t>
            </a:r>
          </a:p>
          <a:p>
            <a:pPr marL="330200" indent="-317500">
              <a:lnSpc>
                <a:spcPct val="108000"/>
              </a:lnSpc>
              <a:spcBef>
                <a:spcPts val="700"/>
              </a:spcBef>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endParaRPr lang="en-GB" sz="28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0897"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latin typeface="Calibri" pitchFamily="34" charset="0"/>
              </a:rPr>
              <a:t>normal flow</a:t>
            </a:r>
          </a:p>
        </p:txBody>
      </p:sp>
      <p:sp>
        <p:nvSpPr>
          <p:cNvPr id="720898" name="Text Box 2"/>
          <p:cNvSpPr txBox="1">
            <a:spLocks noChangeArrowheads="1"/>
          </p:cNvSpPr>
          <p:nvPr/>
        </p:nvSpPr>
        <p:spPr bwMode="auto">
          <a:xfrm>
            <a:off x="457200" y="1600200"/>
            <a:ext cx="8229600" cy="3914775"/>
          </a:xfrm>
          <a:prstGeom prst="rect">
            <a:avLst/>
          </a:prstGeom>
          <a:noFill/>
          <a:ln w="9525">
            <a:noFill/>
            <a:round/>
            <a:headEnd/>
            <a:tailEnd/>
          </a:ln>
        </p:spPr>
        <p:txBody>
          <a:bodyPr lIns="90000" tIns="46800" rIns="90000" bIns="46800"/>
          <a:lstStyle/>
          <a:p>
            <a:pPr marL="330200"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latin typeface="Calibri" pitchFamily="34" charset="0"/>
              </a:rPr>
              <a:t>Normal flow is how things show up normally on a web page. </a:t>
            </a:r>
          </a:p>
          <a:p>
            <a:pPr marL="330200"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In normal flow, elements are rendered in the order in which they appear in the HTML document. </a:t>
            </a:r>
          </a:p>
          <a:p>
            <a:pPr marL="330200"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For text-level elements, boxes are set horizontally next to each other. </a:t>
            </a:r>
          </a:p>
          <a:p>
            <a:pPr marL="330200"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For block-level elements, boxes are set vertically next to each other.</a:t>
            </a:r>
          </a:p>
          <a:p>
            <a:pPr marL="330200" indent="-317500">
              <a:lnSpc>
                <a:spcPct val="104000"/>
              </a:lnSpc>
              <a:spcBef>
                <a:spcPts val="700"/>
              </a:spcBef>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endParaRPr lang="ru-RU" sz="28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2945" name="Text Box 1"/>
          <p:cNvSpPr txBox="1">
            <a:spLocks noChangeArrowheads="1"/>
          </p:cNvSpPr>
          <p:nvPr/>
        </p:nvSpPr>
        <p:spPr bwMode="auto">
          <a:xfrm>
            <a:off x="457200" y="274638"/>
            <a:ext cx="8226425" cy="1139825"/>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box</a:t>
            </a:r>
          </a:p>
        </p:txBody>
      </p:sp>
      <p:sp>
        <p:nvSpPr>
          <p:cNvPr id="722946" name="Text Box 2"/>
          <p:cNvSpPr txBox="1">
            <a:spLocks noChangeArrowheads="1"/>
          </p:cNvSpPr>
          <p:nvPr/>
        </p:nvSpPr>
        <p:spPr bwMode="auto">
          <a:xfrm>
            <a:off x="457200" y="1600200"/>
            <a:ext cx="8226425" cy="4524375"/>
          </a:xfrm>
          <a:prstGeom prst="rect">
            <a:avLst/>
          </a:prstGeom>
          <a:noFill/>
          <a:ln w="9525">
            <a:noFill/>
            <a:round/>
            <a:headEnd/>
            <a:tailEnd/>
          </a:ln>
        </p:spPr>
        <p:txBody>
          <a:bodyPr lIns="0" tIns="0" rIns="0" bIns="0"/>
          <a:lstStyle/>
          <a:p>
            <a:pPr marL="330200" indent="-317500">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latin typeface="Calibri" pitchFamily="34" charset="0"/>
              </a:rPr>
              <a:t>When visual rendering of HTML takes place, every HMTL element that requires visualization is put into a box.</a:t>
            </a:r>
          </a:p>
          <a:p>
            <a:pPr marL="330200" indent="-317500">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latin typeface="Calibri" pitchFamily="34" charset="0"/>
              </a:rPr>
              <a:t>Thus the box is a place where something is visually rendered into. It is always a rectangular shape.</a:t>
            </a:r>
          </a:p>
          <a:p>
            <a:pPr marL="330200" indent="-317500">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latin typeface="Calibri" pitchFamily="34" charset="0"/>
              </a:rPr>
              <a:t>Parent elements are created from the boxes of their children.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ext Box 1"/>
          <p:cNvSpPr txBox="1">
            <a:spLocks noChangeArrowheads="1"/>
          </p:cNvSpPr>
          <p:nvPr/>
        </p:nvSpPr>
        <p:spPr bwMode="auto">
          <a:xfrm>
            <a:off x="457200" y="274638"/>
            <a:ext cx="8220075" cy="1133475"/>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Internet</a:t>
            </a:r>
          </a:p>
        </p:txBody>
      </p:sp>
      <p:sp>
        <p:nvSpPr>
          <p:cNvPr id="84994" name="Text Box 2"/>
          <p:cNvSpPr txBox="1">
            <a:spLocks noChangeArrowheads="1"/>
          </p:cNvSpPr>
          <p:nvPr/>
        </p:nvSpPr>
        <p:spPr bwMode="auto">
          <a:xfrm>
            <a:off x="457200" y="1219200"/>
            <a:ext cx="8220075" cy="5257800"/>
          </a:xfrm>
          <a:prstGeom prst="rect">
            <a:avLst/>
          </a:prstGeom>
          <a:noFill/>
          <a:ln w="9525">
            <a:noFill/>
            <a:round/>
            <a:headEnd/>
            <a:tailEnd/>
          </a:ln>
        </p:spPr>
        <p:txBody>
          <a:bodyPr lIns="0" tIns="0" rIns="0" bIns="0"/>
          <a:lstStyle/>
          <a:p>
            <a:pPr marL="328613" indent="-317500">
              <a:lnSpc>
                <a:spcPts val="3188"/>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According to Wikipedia, “The Internet is a standardized, global system of interconnected computer networks that connects millions of people.”</a:t>
            </a:r>
          </a:p>
          <a:p>
            <a:pPr marL="328613" indent="-317500">
              <a:lnSpc>
                <a:spcPts val="3188"/>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It connects a very large number of disparate networks.</a:t>
            </a:r>
          </a:p>
          <a:p>
            <a:pPr marL="328613" indent="-317500">
              <a:lnSpc>
                <a:spcPts val="3188"/>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It proposes a standard system to transport packets of data between computers. That’s the IP protocol. </a:t>
            </a:r>
          </a:p>
          <a:p>
            <a:pPr marL="328613" indent="-317500">
              <a:lnSpc>
                <a:spcPts val="3188"/>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Each machine on the Internet has an IP address. It consists out of four number, each between 0 and 255. They are roughly geographical.</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4993" name="Text Box 1"/>
          <p:cNvSpPr txBox="1">
            <a:spLocks noChangeArrowheads="1"/>
          </p:cNvSpPr>
          <p:nvPr/>
        </p:nvSpPr>
        <p:spPr bwMode="auto">
          <a:xfrm>
            <a:off x="457200" y="274638"/>
            <a:ext cx="8224838" cy="1138237"/>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anonymous box</a:t>
            </a:r>
          </a:p>
        </p:txBody>
      </p:sp>
      <p:sp>
        <p:nvSpPr>
          <p:cNvPr id="724994" name="Text Box 2"/>
          <p:cNvSpPr txBox="1">
            <a:spLocks noChangeArrowheads="1"/>
          </p:cNvSpPr>
          <p:nvPr/>
        </p:nvSpPr>
        <p:spPr bwMode="auto">
          <a:xfrm>
            <a:off x="457200" y="1600200"/>
            <a:ext cx="8224838" cy="4522788"/>
          </a:xfrm>
          <a:prstGeom prst="rect">
            <a:avLst/>
          </a:prstGeom>
          <a:noFill/>
          <a:ln w="9525">
            <a:noFill/>
            <a:round/>
            <a:headEnd/>
            <a:tailEnd/>
          </a:ln>
        </p:spPr>
        <p:txBody>
          <a:bodyPr lIns="0" tIns="0" rIns="0" bIns="0"/>
          <a:lstStyle/>
          <a:p>
            <a:pPr marL="330200" indent="-317500">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latin typeface="Calibri" pitchFamily="34" charset="0"/>
              </a:rPr>
              <a:t>Sometimes, text has to be rendered in a box but there is no element for it. Example</a:t>
            </a:r>
          </a:p>
          <a:p>
            <a:pPr marL="330200" indent="-317500">
              <a:lnSpc>
                <a:spcPct val="108000"/>
              </a:lnSpc>
              <a:spcBef>
                <a:spcPts val="700"/>
              </a:spcBef>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latin typeface="Calibri" pitchFamily="34" charset="0"/>
              </a:rPr>
              <a:t>   &lt;div&gt; Some text &lt;p&gt;More text &lt;/p&gt;&lt;/div&gt;</a:t>
            </a:r>
          </a:p>
          <a:p>
            <a:pPr marL="330200" indent="-317500">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latin typeface="Calibri" pitchFamily="34" charset="0"/>
              </a:rPr>
              <a:t>Here “ Some text ” does not have its own element surrounding it but it is treated as if an anonymous element would be there. Properties of the anonymous box’ parent apply to the anonymous box.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41" name="Text Box 1"/>
          <p:cNvSpPr txBox="1">
            <a:spLocks noChangeArrowheads="1"/>
          </p:cNvSpPr>
          <p:nvPr/>
        </p:nvSpPr>
        <p:spPr bwMode="auto">
          <a:xfrm>
            <a:off x="457200" y="274638"/>
            <a:ext cx="8226425" cy="1139825"/>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replaced elements</a:t>
            </a:r>
          </a:p>
        </p:txBody>
      </p:sp>
      <p:sp>
        <p:nvSpPr>
          <p:cNvPr id="727042" name="Text Box 2"/>
          <p:cNvSpPr txBox="1">
            <a:spLocks noChangeArrowheads="1"/>
          </p:cNvSpPr>
          <p:nvPr/>
        </p:nvSpPr>
        <p:spPr bwMode="auto">
          <a:xfrm>
            <a:off x="457200" y="1600200"/>
            <a:ext cx="8226425" cy="4524375"/>
          </a:xfrm>
          <a:prstGeom prst="rect">
            <a:avLst/>
          </a:prstGeom>
          <a:noFill/>
          <a:ln w="9525">
            <a:noFill/>
            <a:round/>
            <a:headEnd/>
            <a:tailEnd/>
          </a:ln>
        </p:spPr>
        <p:txBody>
          <a:bodyPr lIns="0" tIns="0" rIns="0" bIns="0"/>
          <a:lstStyle/>
          <a:p>
            <a:pPr marL="330200" indent="-317500">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latin typeface="Calibri" pitchFamily="34" charset="0"/>
              </a:rPr>
              <a:t>Replaced elements are elements that receive contents from outside the document.</a:t>
            </a:r>
          </a:p>
          <a:p>
            <a:pPr marL="330200" indent="-317500">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latin typeface="Calibri" pitchFamily="34" charset="0"/>
              </a:rPr>
              <a:t>In XHTML, as we study it here, there is only one replaced element, the &lt;img/&gt;.  </a:t>
            </a:r>
          </a:p>
          <a:p>
            <a:pPr marL="330200" indent="-317500">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latin typeface="Calibri" pitchFamily="34" charset="0"/>
              </a:rPr>
              <a:t>Some form elements are also replaced elements, but we don’t cover them here.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9089" name="Text Box 1"/>
          <p:cNvSpPr txBox="1">
            <a:spLocks noChangeArrowheads="1"/>
          </p:cNvSpPr>
          <p:nvPr/>
        </p:nvSpPr>
        <p:spPr bwMode="auto">
          <a:xfrm>
            <a:off x="457200" y="274638"/>
            <a:ext cx="8226425" cy="1139825"/>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containing block</a:t>
            </a:r>
          </a:p>
        </p:txBody>
      </p:sp>
      <p:sp>
        <p:nvSpPr>
          <p:cNvPr id="729090" name="Text Box 2"/>
          <p:cNvSpPr txBox="1">
            <a:spLocks noChangeArrowheads="1"/>
          </p:cNvSpPr>
          <p:nvPr/>
        </p:nvSpPr>
        <p:spPr bwMode="auto">
          <a:xfrm>
            <a:off x="457200" y="1600200"/>
            <a:ext cx="8226425" cy="4524375"/>
          </a:xfrm>
          <a:prstGeom prst="rect">
            <a:avLst/>
          </a:prstGeom>
          <a:noFill/>
          <a:ln w="9525">
            <a:noFill/>
            <a:round/>
            <a:headEnd/>
            <a:tailEnd/>
          </a:ln>
        </p:spPr>
        <p:txBody>
          <a:bodyPr lIns="0" tIns="0" rIns="0" bIns="0"/>
          <a:lstStyle/>
          <a:p>
            <a:pPr marL="330200" indent="-317500">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latin typeface="Calibri" pitchFamily="34" charset="0"/>
              </a:rPr>
              <a:t>Each element is being placed with respect to its containing block.</a:t>
            </a:r>
          </a:p>
          <a:p>
            <a:pPr marL="330200" indent="-317500">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latin typeface="Calibri" pitchFamily="34" charset="0"/>
              </a:rPr>
              <a:t>The containing block is formed by the space filled by the nearest block-level, table cell or text-level ancestor element.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1137" name="Text Box 1"/>
          <p:cNvSpPr txBox="1">
            <a:spLocks noChangeArrowheads="1"/>
          </p:cNvSpPr>
          <p:nvPr/>
        </p:nvSpPr>
        <p:spPr bwMode="auto">
          <a:xfrm>
            <a:off x="457200" y="274638"/>
            <a:ext cx="8226425" cy="1139825"/>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{width:}</a:t>
            </a:r>
          </a:p>
        </p:txBody>
      </p:sp>
      <p:sp>
        <p:nvSpPr>
          <p:cNvPr id="731138" name="Text Box 2"/>
          <p:cNvSpPr txBox="1">
            <a:spLocks noChangeArrowheads="1"/>
          </p:cNvSpPr>
          <p:nvPr/>
        </p:nvSpPr>
        <p:spPr bwMode="auto">
          <a:xfrm>
            <a:off x="457200" y="1600200"/>
            <a:ext cx="8226425" cy="4524375"/>
          </a:xfrm>
          <a:prstGeom prst="rect">
            <a:avLst/>
          </a:prstGeom>
          <a:noFill/>
          <a:ln w="9525">
            <a:noFill/>
            <a:round/>
            <a:headEnd/>
            <a:tailEnd/>
          </a:ln>
        </p:spPr>
        <p:txBody>
          <a:bodyPr lIns="0" tIns="0" rIns="0" bIns="0"/>
          <a:lstStyle/>
          <a:p>
            <a:pPr marL="330200"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GB" sz="3200">
                <a:solidFill>
                  <a:srgbClr val="FFFFFF"/>
                </a:solidFill>
                <a:latin typeface="Calibri" pitchFamily="34" charset="0"/>
              </a:rPr>
              <a:t>{width:} sets the total width of the box’ contents. The initial value is 'auto'.</a:t>
            </a:r>
          </a:p>
          <a:p>
            <a:pPr marL="330200"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GB" sz="3200">
                <a:solidFill>
                  <a:srgbClr val="FFFFFF"/>
                </a:solidFill>
                <a:latin typeface="Calibri" pitchFamily="34" charset="0"/>
              </a:rPr>
              <a:t>It only applies to block level elements and to replaced elements!</a:t>
            </a:r>
          </a:p>
          <a:p>
            <a:pPr marL="330200"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GB" sz="3200">
                <a:solidFill>
                  <a:srgbClr val="FFFFFF"/>
                </a:solidFill>
                <a:latin typeface="Calibri" pitchFamily="34" charset="0"/>
              </a:rPr>
              <a:t>It takes length values, percentages, ‘inherit’ and ‘auto’.</a:t>
            </a:r>
          </a:p>
          <a:p>
            <a:pPr marL="330200"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GB" sz="3200">
                <a:solidFill>
                  <a:srgbClr val="FFFFFF"/>
                </a:solidFill>
                <a:latin typeface="Calibri" pitchFamily="34" charset="0"/>
              </a:rPr>
              <a:t>Percentage values refer to the width of the containing block.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3185" name="Text Box 1"/>
          <p:cNvSpPr txBox="1">
            <a:spLocks noChangeArrowheads="1"/>
          </p:cNvSpPr>
          <p:nvPr/>
        </p:nvSpPr>
        <p:spPr bwMode="auto">
          <a:xfrm>
            <a:off x="457200" y="274638"/>
            <a:ext cx="8226425" cy="1139825"/>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{min-width:}</a:t>
            </a:r>
          </a:p>
        </p:txBody>
      </p:sp>
      <p:sp>
        <p:nvSpPr>
          <p:cNvPr id="733186" name="Text Box 2"/>
          <p:cNvSpPr txBox="1">
            <a:spLocks noChangeArrowheads="1"/>
          </p:cNvSpPr>
          <p:nvPr/>
        </p:nvSpPr>
        <p:spPr bwMode="auto">
          <a:xfrm>
            <a:off x="381000" y="1295400"/>
            <a:ext cx="8226425" cy="4953000"/>
          </a:xfrm>
          <a:prstGeom prst="rect">
            <a:avLst/>
          </a:prstGeom>
          <a:noFill/>
          <a:ln w="9525">
            <a:noFill/>
            <a:round/>
            <a:headEnd/>
            <a:tailEnd/>
          </a:ln>
        </p:spPr>
        <p:txBody>
          <a:bodyPr lIns="0" tIns="0" rIns="0" bIns="0"/>
          <a:lstStyle/>
          <a:p>
            <a:pPr marL="330200" indent="-317500">
              <a:lnSpc>
                <a:spcPct val="9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latin typeface="Calibri" pitchFamily="34" charset="0"/>
              </a:rPr>
              <a:t>This sets the desired minimum value of the width.</a:t>
            </a:r>
          </a:p>
          <a:p>
            <a:pPr marL="330200" indent="-317500">
              <a:lnSpc>
                <a:spcPct val="9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latin typeface="Calibri" pitchFamily="34" charset="0"/>
              </a:rPr>
              <a:t>The property is not applicable to non-replaced inline elements and table rows.</a:t>
            </a:r>
          </a:p>
          <a:p>
            <a:pPr marL="330200" indent="-317500">
              <a:lnSpc>
                <a:spcPct val="9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latin typeface="Calibri" pitchFamily="34" charset="0"/>
              </a:rPr>
              <a:t>It takes length values, percentages and ‘inherit’. </a:t>
            </a:r>
          </a:p>
          <a:p>
            <a:pPr marL="330200" indent="-317500">
              <a:lnSpc>
                <a:spcPct val="9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latin typeface="Calibri" pitchFamily="34" charset="0"/>
              </a:rPr>
              <a:t>Percentages refer to the width of the containing block. </a:t>
            </a:r>
          </a:p>
          <a:p>
            <a:pPr marL="330200" indent="-317500">
              <a:lnSpc>
                <a:spcPct val="9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latin typeface="Calibri" pitchFamily="34" charset="0"/>
              </a:rPr>
              <a:t>The initial value is 0.</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5233" name="Text Box 1"/>
          <p:cNvSpPr txBox="1">
            <a:spLocks noChangeArrowheads="1"/>
          </p:cNvSpPr>
          <p:nvPr/>
        </p:nvSpPr>
        <p:spPr bwMode="auto">
          <a:xfrm>
            <a:off x="457200" y="274638"/>
            <a:ext cx="8226425" cy="1139825"/>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{max-width:}</a:t>
            </a:r>
          </a:p>
        </p:txBody>
      </p:sp>
      <p:sp>
        <p:nvSpPr>
          <p:cNvPr id="735234" name="Text Box 2"/>
          <p:cNvSpPr txBox="1">
            <a:spLocks noChangeArrowheads="1"/>
          </p:cNvSpPr>
          <p:nvPr/>
        </p:nvSpPr>
        <p:spPr bwMode="auto">
          <a:xfrm>
            <a:off x="381000" y="1295400"/>
            <a:ext cx="8226425" cy="4953000"/>
          </a:xfrm>
          <a:prstGeom prst="rect">
            <a:avLst/>
          </a:prstGeom>
          <a:noFill/>
          <a:ln w="9525">
            <a:noFill/>
            <a:round/>
            <a:headEnd/>
            <a:tailEnd/>
          </a:ln>
        </p:spPr>
        <p:txBody>
          <a:bodyPr lIns="0" tIns="0" rIns="0" bIns="0"/>
          <a:lstStyle/>
          <a:p>
            <a:pPr marL="330200" indent="-317500">
              <a:lnSpc>
                <a:spcPct val="9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latin typeface="Calibri" pitchFamily="34" charset="0"/>
              </a:rPr>
              <a:t>This sets the desired maximum value of the width.</a:t>
            </a:r>
          </a:p>
          <a:p>
            <a:pPr marL="330200" indent="-317500">
              <a:lnSpc>
                <a:spcPct val="9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latin typeface="Calibri" pitchFamily="34" charset="0"/>
              </a:rPr>
              <a:t>The property is not applicable to non-replaced inline elements and table rows.</a:t>
            </a:r>
          </a:p>
          <a:p>
            <a:pPr marL="330200" indent="-317500">
              <a:lnSpc>
                <a:spcPct val="9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latin typeface="Calibri" pitchFamily="34" charset="0"/>
              </a:rPr>
              <a:t>It takes length values, percentages, ‘none’ and ‘inherit’. </a:t>
            </a:r>
          </a:p>
          <a:p>
            <a:pPr marL="330200" indent="-317500">
              <a:lnSpc>
                <a:spcPct val="9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latin typeface="Calibri" pitchFamily="34" charset="0"/>
              </a:rPr>
              <a:t>Percentages refer to the width  of the containing block. </a:t>
            </a:r>
          </a:p>
          <a:p>
            <a:pPr marL="330200" indent="-317500">
              <a:lnSpc>
                <a:spcPct val="9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latin typeface="Calibri" pitchFamily="34" charset="0"/>
              </a:rPr>
              <a:t>The initial value is ‘none’.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81" name="Text Box 1"/>
          <p:cNvSpPr txBox="1">
            <a:spLocks noChangeArrowheads="1"/>
          </p:cNvSpPr>
          <p:nvPr/>
        </p:nvSpPr>
        <p:spPr bwMode="auto">
          <a:xfrm>
            <a:off x="457200" y="274638"/>
            <a:ext cx="8226425" cy="1139825"/>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{height:}</a:t>
            </a:r>
          </a:p>
        </p:txBody>
      </p:sp>
      <p:sp>
        <p:nvSpPr>
          <p:cNvPr id="737282" name="Text Box 2"/>
          <p:cNvSpPr txBox="1">
            <a:spLocks noChangeArrowheads="1"/>
          </p:cNvSpPr>
          <p:nvPr/>
        </p:nvSpPr>
        <p:spPr bwMode="auto">
          <a:xfrm>
            <a:off x="457200" y="1600200"/>
            <a:ext cx="8226425" cy="4524375"/>
          </a:xfrm>
          <a:prstGeom prst="rect">
            <a:avLst/>
          </a:prstGeom>
          <a:noFill/>
          <a:ln w="9525">
            <a:noFill/>
            <a:round/>
            <a:headEnd/>
            <a:tailEnd/>
          </a:ln>
        </p:spPr>
        <p:txBody>
          <a:bodyPr lIns="0" tIns="0" rIns="0" bIns="0"/>
          <a:lstStyle/>
          <a:p>
            <a:pPr marL="330200"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GB" sz="2800">
                <a:solidFill>
                  <a:srgbClr val="FFFFFF"/>
                </a:solidFill>
                <a:latin typeface="Calibri" pitchFamily="34" charset="0"/>
              </a:rPr>
              <a:t>{height:} sets the total height of the box’s contents.</a:t>
            </a:r>
          </a:p>
          <a:p>
            <a:pPr marL="330200"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GB" sz="2800">
                <a:solidFill>
                  <a:srgbClr val="FFFFFF"/>
                </a:solidFill>
                <a:latin typeface="Calibri" pitchFamily="34" charset="0"/>
              </a:rPr>
              <a:t>It only applies to block level boxes and to replaced elements!</a:t>
            </a:r>
          </a:p>
          <a:p>
            <a:pPr marL="330200"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GB" sz="2800">
                <a:solidFill>
                  <a:srgbClr val="FFFFFF"/>
                </a:solidFill>
                <a:latin typeface="Calibri" pitchFamily="34" charset="0"/>
              </a:rPr>
              <a:t>It takes length values, percentages, ‘inherit’ and ‘auto’.</a:t>
            </a:r>
          </a:p>
          <a:p>
            <a:pPr marL="330200"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GB" sz="2800">
                <a:solidFill>
                  <a:srgbClr val="FFFFFF"/>
                </a:solidFill>
                <a:latin typeface="Calibri" pitchFamily="34" charset="0"/>
              </a:rPr>
              <a:t>Percentage values refer to the height of the containing block. </a:t>
            </a:r>
          </a:p>
          <a:p>
            <a:pPr marL="330200"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GB" sz="2800">
                <a:solidFill>
                  <a:srgbClr val="FFFFFF"/>
                </a:solidFill>
                <a:latin typeface="Calibri" pitchFamily="34" charset="0"/>
              </a:rPr>
              <a:t>The initial value is ‘auto’.</a:t>
            </a:r>
          </a:p>
          <a:p>
            <a:pPr marL="330200"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latin typeface="Calibri" pitchFamily="34" charset="0"/>
              </a:rPr>
              <a:t>{height: } is rarely used in normal flow.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9329" name="Text Box 1"/>
          <p:cNvSpPr txBox="1">
            <a:spLocks noChangeArrowheads="1"/>
          </p:cNvSpPr>
          <p:nvPr/>
        </p:nvSpPr>
        <p:spPr bwMode="auto">
          <a:xfrm>
            <a:off x="457200" y="274638"/>
            <a:ext cx="8226425" cy="1139825"/>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{min-height:}</a:t>
            </a:r>
          </a:p>
        </p:txBody>
      </p:sp>
      <p:sp>
        <p:nvSpPr>
          <p:cNvPr id="739330" name="Text Box 2"/>
          <p:cNvSpPr txBox="1">
            <a:spLocks noChangeArrowheads="1"/>
          </p:cNvSpPr>
          <p:nvPr/>
        </p:nvSpPr>
        <p:spPr bwMode="auto">
          <a:xfrm>
            <a:off x="381000" y="1295400"/>
            <a:ext cx="8226425" cy="4953000"/>
          </a:xfrm>
          <a:prstGeom prst="rect">
            <a:avLst/>
          </a:prstGeom>
          <a:noFill/>
          <a:ln w="9525">
            <a:noFill/>
            <a:round/>
            <a:headEnd/>
            <a:tailEnd/>
          </a:ln>
        </p:spPr>
        <p:txBody>
          <a:bodyPr lIns="0" tIns="0" rIns="0" bIns="0"/>
          <a:lstStyle/>
          <a:p>
            <a:pPr marL="330200" indent="-317500">
              <a:lnSpc>
                <a:spcPct val="9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latin typeface="Calibri" pitchFamily="34" charset="0"/>
              </a:rPr>
              <a:t>This sets the desired minimum value of the height of  a box.</a:t>
            </a:r>
          </a:p>
          <a:p>
            <a:pPr marL="330200" indent="-317500">
              <a:lnSpc>
                <a:spcPct val="9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latin typeface="Calibri" pitchFamily="34" charset="0"/>
              </a:rPr>
              <a:t>The property is not applicable to non-replaced inline elements.</a:t>
            </a:r>
          </a:p>
          <a:p>
            <a:pPr marL="330200" indent="-317500">
              <a:lnSpc>
                <a:spcPct val="9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latin typeface="Calibri" pitchFamily="34" charset="0"/>
              </a:rPr>
              <a:t>It takes length values, percentages, and ‘inherit’. </a:t>
            </a:r>
          </a:p>
          <a:p>
            <a:pPr marL="330200" indent="-317500">
              <a:lnSpc>
                <a:spcPct val="9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latin typeface="Calibri" pitchFamily="34" charset="0"/>
              </a:rPr>
              <a:t>Percentages refer to the height of the containing block. </a:t>
            </a:r>
          </a:p>
          <a:p>
            <a:pPr marL="330200" indent="-317500">
              <a:lnSpc>
                <a:spcPct val="9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latin typeface="Calibri" pitchFamily="34" charset="0"/>
              </a:rPr>
              <a:t>The initial value is 0.</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1377" name="Text Box 1"/>
          <p:cNvSpPr txBox="1">
            <a:spLocks noChangeArrowheads="1"/>
          </p:cNvSpPr>
          <p:nvPr/>
        </p:nvSpPr>
        <p:spPr bwMode="auto">
          <a:xfrm>
            <a:off x="457200" y="274638"/>
            <a:ext cx="8226425" cy="1139825"/>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{max-height:}</a:t>
            </a:r>
          </a:p>
        </p:txBody>
      </p:sp>
      <p:sp>
        <p:nvSpPr>
          <p:cNvPr id="741378" name="Text Box 2"/>
          <p:cNvSpPr txBox="1">
            <a:spLocks noChangeArrowheads="1"/>
          </p:cNvSpPr>
          <p:nvPr/>
        </p:nvSpPr>
        <p:spPr bwMode="auto">
          <a:xfrm>
            <a:off x="381000" y="1295400"/>
            <a:ext cx="8226425" cy="4953000"/>
          </a:xfrm>
          <a:prstGeom prst="rect">
            <a:avLst/>
          </a:prstGeom>
          <a:noFill/>
          <a:ln w="9525">
            <a:noFill/>
            <a:round/>
            <a:headEnd/>
            <a:tailEnd/>
          </a:ln>
        </p:spPr>
        <p:txBody>
          <a:bodyPr lIns="0" tIns="0" rIns="0" bIns="0"/>
          <a:lstStyle/>
          <a:p>
            <a:pPr marL="330200" indent="-317500">
              <a:lnSpc>
                <a:spcPct val="9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latin typeface="Calibri" pitchFamily="34" charset="0"/>
              </a:rPr>
              <a:t>This sets the desired maximum value of the height of a box. It takes length values and 'none'.</a:t>
            </a:r>
          </a:p>
          <a:p>
            <a:pPr marL="330200" indent="-317500">
              <a:lnSpc>
                <a:spcPct val="9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latin typeface="Calibri" pitchFamily="34" charset="0"/>
              </a:rPr>
              <a:t>The property is not applicable to non-replaced inline elements.</a:t>
            </a:r>
          </a:p>
          <a:p>
            <a:pPr marL="330200" indent="-317500">
              <a:lnSpc>
                <a:spcPct val="9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latin typeface="Calibri" pitchFamily="34" charset="0"/>
              </a:rPr>
              <a:t>It takes length values, percentages, ‘none’ and ‘inherit’. </a:t>
            </a:r>
          </a:p>
          <a:p>
            <a:pPr marL="330200" indent="-317500">
              <a:lnSpc>
                <a:spcPct val="9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latin typeface="Calibri" pitchFamily="34" charset="0"/>
              </a:rPr>
              <a:t>Percentages refer to the height of the containing block. </a:t>
            </a:r>
          </a:p>
          <a:p>
            <a:pPr marL="330200" indent="-317500">
              <a:lnSpc>
                <a:spcPct val="9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latin typeface="Calibri" pitchFamily="34" charset="0"/>
              </a:rPr>
              <a:t>The initial value is ‘none’.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3425" name="Text Box 1"/>
          <p:cNvSpPr txBox="1">
            <a:spLocks noChangeArrowheads="1"/>
          </p:cNvSpPr>
          <p:nvPr/>
        </p:nvSpPr>
        <p:spPr bwMode="auto">
          <a:xfrm>
            <a:off x="457200" y="296863"/>
            <a:ext cx="8229600" cy="11430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latin typeface="Calibri" pitchFamily="34" charset="0"/>
              </a:rPr>
              <a:t>the box model</a:t>
            </a:r>
          </a:p>
        </p:txBody>
      </p:sp>
      <p:sp>
        <p:nvSpPr>
          <p:cNvPr id="743426" name="Text Box 2"/>
          <p:cNvSpPr txBox="1">
            <a:spLocks noChangeArrowheads="1"/>
          </p:cNvSpPr>
          <p:nvPr/>
        </p:nvSpPr>
        <p:spPr bwMode="auto">
          <a:xfrm>
            <a:off x="457200" y="1600200"/>
            <a:ext cx="8229600" cy="4525963"/>
          </a:xfrm>
          <a:prstGeom prst="rect">
            <a:avLst/>
          </a:prstGeom>
          <a:noFill/>
          <a:ln w="9525">
            <a:noFill/>
            <a:round/>
            <a:headEnd/>
            <a:tailEnd/>
          </a:ln>
        </p:spPr>
        <p:txBody>
          <a:bodyPr lIns="90000" tIns="46800" rIns="90000" bIns="46800"/>
          <a:lstStyle/>
          <a:p>
            <a:pPr marL="330200" indent="-317500">
              <a:lnSpc>
                <a:spcPct val="9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The total width that the box occupies is the sum of</a:t>
            </a:r>
          </a:p>
          <a:p>
            <a:pPr marL="733425" lvl="1" indent="-276225">
              <a:lnSpc>
                <a:spcPct val="9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400">
                <a:solidFill>
                  <a:srgbClr val="FFFFFF"/>
                </a:solidFill>
                <a:latin typeface="Calibri" pitchFamily="34" charset="0"/>
              </a:rPr>
              <a:t>the left and right margin</a:t>
            </a:r>
          </a:p>
          <a:p>
            <a:pPr marL="733425" lvl="1" indent="-276225">
              <a:lnSpc>
                <a:spcPct val="9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400">
                <a:solidFill>
                  <a:srgbClr val="FFFFFF"/>
                </a:solidFill>
                <a:latin typeface="Calibri" pitchFamily="34" charset="0"/>
              </a:rPr>
              <a:t>the left and right border width</a:t>
            </a:r>
          </a:p>
          <a:p>
            <a:pPr marL="733425" lvl="1" indent="-276225">
              <a:lnSpc>
                <a:spcPct val="9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400">
                <a:solidFill>
                  <a:srgbClr val="FFFFFF"/>
                </a:solidFill>
                <a:latin typeface="Calibri" pitchFamily="34" charset="0"/>
              </a:rPr>
              <a:t>the left and right padding</a:t>
            </a:r>
          </a:p>
          <a:p>
            <a:pPr marL="733425" lvl="1" indent="-276225">
              <a:lnSpc>
                <a:spcPct val="9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400">
                <a:solidFill>
                  <a:srgbClr val="FFFFFF"/>
                </a:solidFill>
                <a:latin typeface="Calibri" pitchFamily="34" charset="0"/>
              </a:rPr>
              <a:t>the width of the box‘s contents</a:t>
            </a:r>
          </a:p>
          <a:p>
            <a:pPr marL="330200" indent="-317500">
              <a:lnSpc>
                <a:spcPct val="9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The margin concept here is the same as the “spacing” in the tables.</a:t>
            </a:r>
          </a:p>
          <a:p>
            <a:pPr marL="330200" indent="-317500">
              <a:lnSpc>
                <a:spcPct val="9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A similar reasoning holds for the height that the box occupies.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ext Box 1"/>
          <p:cNvSpPr txBox="1">
            <a:spLocks noChangeArrowheads="1"/>
          </p:cNvSpPr>
          <p:nvPr/>
        </p:nvSpPr>
        <p:spPr bwMode="auto">
          <a:xfrm>
            <a:off x="457200" y="274638"/>
            <a:ext cx="8220075" cy="1133475"/>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applications of the Internet</a:t>
            </a:r>
          </a:p>
        </p:txBody>
      </p:sp>
      <p:sp>
        <p:nvSpPr>
          <p:cNvPr id="87042" name="Text Box 2"/>
          <p:cNvSpPr txBox="1">
            <a:spLocks noChangeArrowheads="1"/>
          </p:cNvSpPr>
          <p:nvPr/>
        </p:nvSpPr>
        <p:spPr bwMode="auto">
          <a:xfrm>
            <a:off x="457200" y="1600200"/>
            <a:ext cx="8220075" cy="4516438"/>
          </a:xfrm>
          <a:prstGeom prst="rect">
            <a:avLst/>
          </a:prstGeom>
          <a:noFill/>
          <a:ln w="9525">
            <a:noFill/>
            <a:round/>
            <a:headEnd/>
            <a:tailEnd/>
          </a:ln>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The web is an application of the Internet. It is not the most important one.</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The most important one is the Domain Name System. </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It allows us to associate human-friendly names with IP addresses. These names are called domains names. </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A machine with a domain name on the Internet is called a host. </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The Web sees itself mainly as an Internet application.</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5473" name="Picture 1"/>
          <p:cNvPicPr>
            <a:picLocks noChangeAspect="1" noChangeArrowheads="1"/>
          </p:cNvPicPr>
          <p:nvPr/>
        </p:nvPicPr>
        <p:blipFill>
          <a:blip r:embed="rId3" cstate="print"/>
          <a:srcRect/>
          <a:stretch>
            <a:fillRect/>
          </a:stretch>
        </p:blipFill>
        <p:spPr bwMode="auto">
          <a:xfrm>
            <a:off x="533400" y="381000"/>
            <a:ext cx="8153400" cy="5969000"/>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21" name="Text Box 1"/>
          <p:cNvSpPr txBox="1">
            <a:spLocks noChangeArrowheads="1"/>
          </p:cNvSpPr>
          <p:nvPr/>
        </p:nvSpPr>
        <p:spPr bwMode="auto">
          <a:xfrm>
            <a:off x="457200" y="304800"/>
            <a:ext cx="8226425" cy="881063"/>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properties for padding</a:t>
            </a:r>
          </a:p>
        </p:txBody>
      </p:sp>
      <p:sp>
        <p:nvSpPr>
          <p:cNvPr id="747522" name="Text Box 2"/>
          <p:cNvSpPr txBox="1">
            <a:spLocks noChangeArrowheads="1"/>
          </p:cNvSpPr>
          <p:nvPr/>
        </p:nvSpPr>
        <p:spPr bwMode="auto">
          <a:xfrm>
            <a:off x="457200" y="1143000"/>
            <a:ext cx="8382000" cy="5410200"/>
          </a:xfrm>
          <a:prstGeom prst="rect">
            <a:avLst/>
          </a:prstGeom>
          <a:noFill/>
          <a:ln w="9525">
            <a:noFill/>
            <a:round/>
            <a:headEnd/>
            <a:tailEnd/>
          </a:ln>
        </p:spPr>
        <p:txBody>
          <a:bodyPr lIns="0" tIns="0" rIns="0" bIns="0"/>
          <a:lstStyle/>
          <a:p>
            <a:pPr marL="330200"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GB" sz="3200">
                <a:solidFill>
                  <a:srgbClr val="FFFFFF"/>
                </a:solidFill>
                <a:latin typeface="Calibri" pitchFamily="34" charset="0"/>
              </a:rPr>
              <a:t>{padding-top: }, {padding-right: } {padding-bottom: }, {padding-left:} set padding widths.</a:t>
            </a:r>
          </a:p>
          <a:p>
            <a:pPr marL="330200"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GB" sz="3200">
                <a:solidFill>
                  <a:srgbClr val="FFFFFF"/>
                </a:solidFill>
                <a:latin typeface="Calibri" pitchFamily="34" charset="0"/>
              </a:rPr>
              <a:t>They can be applied to all elements except table rows (and some other table elements we did not cover) </a:t>
            </a:r>
          </a:p>
          <a:p>
            <a:pPr marL="330200"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GB" sz="3200">
                <a:solidFill>
                  <a:srgbClr val="FFFFFF"/>
                </a:solidFill>
                <a:latin typeface="Calibri" pitchFamily="34" charset="0"/>
              </a:rPr>
              <a:t>They take length values, percentage values (of ancestor element width, not height!), and ‘inherit’. </a:t>
            </a:r>
          </a:p>
          <a:p>
            <a:pPr marL="330200"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GB" sz="3200">
                <a:solidFill>
                  <a:srgbClr val="FFFFFF"/>
                </a:solidFill>
                <a:latin typeface="Calibri" pitchFamily="34" charset="0"/>
              </a:rPr>
              <a:t>The initial value is zero.</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9569" name="Text Box 1"/>
          <p:cNvSpPr txBox="1">
            <a:spLocks noChangeArrowheads="1"/>
          </p:cNvSpPr>
          <p:nvPr/>
        </p:nvSpPr>
        <p:spPr bwMode="auto">
          <a:xfrm>
            <a:off x="457200" y="274638"/>
            <a:ext cx="8226425" cy="1139825"/>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more on padding</a:t>
            </a:r>
          </a:p>
        </p:txBody>
      </p:sp>
      <p:sp>
        <p:nvSpPr>
          <p:cNvPr id="749570" name="Text Box 2"/>
          <p:cNvSpPr txBox="1">
            <a:spLocks noChangeArrowheads="1"/>
          </p:cNvSpPr>
          <p:nvPr/>
        </p:nvSpPr>
        <p:spPr bwMode="auto">
          <a:xfrm>
            <a:off x="457200" y="1600200"/>
            <a:ext cx="8226425" cy="4524375"/>
          </a:xfrm>
          <a:prstGeom prst="rect">
            <a:avLst/>
          </a:prstGeom>
          <a:noFill/>
          <a:ln w="9525">
            <a:noFill/>
            <a:round/>
            <a:headEnd/>
            <a:tailEnd/>
          </a:ln>
        </p:spPr>
        <p:txBody>
          <a:bodyPr lIns="0" tIns="0" rIns="0" bIns="0"/>
          <a:lstStyle/>
          <a:p>
            <a:pPr marL="330200" indent="-317500">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3200">
                <a:solidFill>
                  <a:srgbClr val="FFFFFF"/>
                </a:solidFill>
                <a:latin typeface="Calibri" pitchFamily="34" charset="0"/>
              </a:rPr>
              <a:t>Padding can never be negative.</a:t>
            </a:r>
          </a:p>
          <a:p>
            <a:pPr marL="330200" indent="-317500">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3200">
                <a:solidFill>
                  <a:srgbClr val="FFFFFF"/>
                </a:solidFill>
                <a:latin typeface="Calibri" pitchFamily="34" charset="0"/>
              </a:rPr>
              <a:t>Padded areas become part of the elements’ background. Thus if you set padding, and a background color, the background color will fill the element’s contents as well as its background.</a:t>
            </a:r>
          </a:p>
          <a:p>
            <a:pPr marL="330200" indent="-317500">
              <a:lnSpc>
                <a:spcPct val="108000"/>
              </a:lnSpc>
              <a:spcBef>
                <a:spcPts val="700"/>
              </a:spcBef>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endParaRPr lang="en-US" sz="32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1617" name="Text Box 1"/>
          <p:cNvSpPr txBox="1">
            <a:spLocks noChangeArrowheads="1"/>
          </p:cNvSpPr>
          <p:nvPr/>
        </p:nvSpPr>
        <p:spPr bwMode="auto">
          <a:xfrm>
            <a:off x="457200" y="304800"/>
            <a:ext cx="8226425" cy="881063"/>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properties for margins</a:t>
            </a:r>
          </a:p>
        </p:txBody>
      </p:sp>
      <p:sp>
        <p:nvSpPr>
          <p:cNvPr id="751618" name="Text Box 2"/>
          <p:cNvSpPr txBox="1">
            <a:spLocks noChangeArrowheads="1"/>
          </p:cNvSpPr>
          <p:nvPr/>
        </p:nvSpPr>
        <p:spPr bwMode="auto">
          <a:xfrm>
            <a:off x="457200" y="1143000"/>
            <a:ext cx="8382000" cy="5410200"/>
          </a:xfrm>
          <a:prstGeom prst="rect">
            <a:avLst/>
          </a:prstGeom>
          <a:noFill/>
          <a:ln w="9525">
            <a:noFill/>
            <a:round/>
            <a:headEnd/>
            <a:tailEnd/>
          </a:ln>
        </p:spPr>
        <p:txBody>
          <a:bodyPr lIns="0" tIns="0" rIns="0" bIns="0"/>
          <a:lstStyle/>
          <a:p>
            <a:pPr marL="330200"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GB" sz="3200">
                <a:solidFill>
                  <a:srgbClr val="FFFFFF"/>
                </a:solidFill>
                <a:latin typeface="Calibri" pitchFamily="34" charset="0"/>
              </a:rPr>
              <a:t>{margin-top: }, {margin-right: } {margin-bottom: }, {margin-left:} set margin widths.</a:t>
            </a:r>
          </a:p>
          <a:p>
            <a:pPr marL="330200"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GB" sz="3200">
                <a:solidFill>
                  <a:srgbClr val="FFFFFF"/>
                </a:solidFill>
                <a:latin typeface="Calibri" pitchFamily="34" charset="0"/>
              </a:rPr>
              <a:t>They can be applied to all elements, except table cells and rows.</a:t>
            </a:r>
          </a:p>
          <a:p>
            <a:pPr marL="330200"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GB" sz="3200">
                <a:solidFill>
                  <a:srgbClr val="FFFFFF"/>
                </a:solidFill>
                <a:latin typeface="Calibri" pitchFamily="34" charset="0"/>
              </a:rPr>
              <a:t>They take length values, percentage values (of ancestor element width, not height!), ‘auto’ and ‘inherit’. </a:t>
            </a:r>
          </a:p>
          <a:p>
            <a:pPr marL="330200"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GB" sz="3200">
                <a:solidFill>
                  <a:srgbClr val="FFFFFF"/>
                </a:solidFill>
                <a:latin typeface="Calibri" pitchFamily="34" charset="0"/>
              </a:rPr>
              <a:t>'auto' is an interesting value.</a:t>
            </a:r>
          </a:p>
          <a:p>
            <a:pPr marL="330200"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GB" sz="3200">
                <a:solidFill>
                  <a:srgbClr val="FFFFFF"/>
                </a:solidFill>
                <a:latin typeface="Calibri" pitchFamily="34" charset="0"/>
              </a:rPr>
              <a:t>The initial values is zero.</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3665" name="Text Box 1"/>
          <p:cNvSpPr txBox="1">
            <a:spLocks noChangeArrowheads="1"/>
          </p:cNvSpPr>
          <p:nvPr/>
        </p:nvSpPr>
        <p:spPr bwMode="auto">
          <a:xfrm>
            <a:off x="457200" y="274638"/>
            <a:ext cx="8226425" cy="1139825"/>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more on margins</a:t>
            </a:r>
          </a:p>
        </p:txBody>
      </p:sp>
      <p:sp>
        <p:nvSpPr>
          <p:cNvPr id="753666" name="Text Box 2"/>
          <p:cNvSpPr txBox="1">
            <a:spLocks noChangeArrowheads="1"/>
          </p:cNvSpPr>
          <p:nvPr/>
        </p:nvSpPr>
        <p:spPr bwMode="auto">
          <a:xfrm>
            <a:off x="457200" y="1600200"/>
            <a:ext cx="8226425" cy="4953000"/>
          </a:xfrm>
          <a:prstGeom prst="rect">
            <a:avLst/>
          </a:prstGeom>
          <a:noFill/>
          <a:ln w="9525">
            <a:noFill/>
            <a:round/>
            <a:headEnd/>
            <a:tailEnd/>
          </a:ln>
        </p:spPr>
        <p:txBody>
          <a:bodyPr lIns="0" tIns="0" rIns="0" bIns="0"/>
          <a:lstStyle/>
          <a:p>
            <a:pPr marL="330200" indent="-317500">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latin typeface="Calibri" pitchFamily="34" charset="0"/>
              </a:rPr>
              <a:t>Margins can be negative. </a:t>
            </a:r>
          </a:p>
          <a:p>
            <a:pPr marL="330200" indent="-317500">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latin typeface="Calibri" pitchFamily="34" charset="0"/>
              </a:rPr>
              <a:t>Margin areas are not part of an element’s background.</a:t>
            </a:r>
          </a:p>
          <a:p>
            <a:pPr marL="330200" indent="-317500">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latin typeface="Calibri" pitchFamily="34" charset="0"/>
              </a:rPr>
              <a:t>We still need to discuss the special value 'auto'.</a:t>
            </a:r>
          </a:p>
          <a:p>
            <a:pPr marL="330200" indent="-317500">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latin typeface="Calibri" pitchFamily="34" charset="0"/>
              </a:rPr>
              <a:t>The value 'auto' depends if you place auto on horizontal / vertical margins.</a:t>
            </a:r>
          </a:p>
          <a:p>
            <a:pPr marL="330200" indent="-317500">
              <a:lnSpc>
                <a:spcPct val="108000"/>
              </a:lnSpc>
              <a:spcBef>
                <a:spcPts val="700"/>
              </a:spcBef>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endParaRPr lang="en-US" sz="28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5713" name="Text Box 1"/>
          <p:cNvSpPr txBox="1">
            <a:spLocks noChangeArrowheads="1"/>
          </p:cNvSpPr>
          <p:nvPr/>
        </p:nvSpPr>
        <p:spPr bwMode="auto">
          <a:xfrm>
            <a:off x="457200" y="274638"/>
            <a:ext cx="8226425" cy="1139825"/>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set horizontal margins to auto</a:t>
            </a:r>
          </a:p>
        </p:txBody>
      </p:sp>
      <p:sp>
        <p:nvSpPr>
          <p:cNvPr id="755714" name="Text Box 2"/>
          <p:cNvSpPr txBox="1">
            <a:spLocks noChangeArrowheads="1"/>
          </p:cNvSpPr>
          <p:nvPr/>
        </p:nvSpPr>
        <p:spPr bwMode="auto">
          <a:xfrm>
            <a:off x="457200" y="1600200"/>
            <a:ext cx="8226425" cy="4524375"/>
          </a:xfrm>
          <a:prstGeom prst="rect">
            <a:avLst/>
          </a:prstGeom>
          <a:noFill/>
          <a:ln w="9525">
            <a:noFill/>
            <a:round/>
            <a:headEnd/>
            <a:tailEnd/>
          </a:ln>
        </p:spPr>
        <p:txBody>
          <a:bodyPr lIns="0" tIns="0" rIns="0" bIns="0"/>
          <a:lstStyle/>
          <a:p>
            <a:pPr marL="330200" indent="-317500">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latin typeface="Calibri" pitchFamily="34" charset="0"/>
              </a:rPr>
              <a:t>If one of {margin-left: }, {margin-right: } or {width: } is set to ‘auto’ and the others are give fixed values, the property that is set to ‘auto’ will adjust to fill the containing box.</a:t>
            </a:r>
          </a:p>
          <a:p>
            <a:pPr marL="330200" indent="-317500">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latin typeface="Calibri" pitchFamily="34" charset="0"/>
              </a:rPr>
              <a:t>Setting both {margin-left: }, {margin-right: }  to ‘auto’ and the {width: } to a fixed value centers the contents.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61" name="Text Box 1"/>
          <p:cNvSpPr txBox="1">
            <a:spLocks noChangeArrowheads="1"/>
          </p:cNvSpPr>
          <p:nvPr/>
        </p:nvSpPr>
        <p:spPr bwMode="auto">
          <a:xfrm>
            <a:off x="457200" y="274638"/>
            <a:ext cx="8226425" cy="1139825"/>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setting vertical margins to 'auto' </a:t>
            </a:r>
          </a:p>
        </p:txBody>
      </p:sp>
      <p:sp>
        <p:nvSpPr>
          <p:cNvPr id="757762" name="Text Box 2"/>
          <p:cNvSpPr txBox="1">
            <a:spLocks noChangeArrowheads="1"/>
          </p:cNvSpPr>
          <p:nvPr/>
        </p:nvSpPr>
        <p:spPr bwMode="auto">
          <a:xfrm>
            <a:off x="457200" y="1600200"/>
            <a:ext cx="8226425" cy="4870450"/>
          </a:xfrm>
          <a:prstGeom prst="rect">
            <a:avLst/>
          </a:prstGeom>
          <a:noFill/>
          <a:ln w="9525">
            <a:noFill/>
            <a:round/>
            <a:headEnd/>
            <a:tailEnd/>
          </a:ln>
        </p:spPr>
        <p:txBody>
          <a:bodyPr lIns="0" tIns="0" rIns="0" bIns="0"/>
          <a:lstStyle/>
          <a:p>
            <a:pPr marL="330200" indent="-317500">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latin typeface="Calibri" pitchFamily="34" charset="0"/>
              </a:rPr>
              <a:t>{margin-top: }, {border-top: }, {padding-top: } and {margin-bottom: }, {border-bottom: }, {padding-bottom: } and {height: } of all children must add up to the containing box’s {height: }.</a:t>
            </a:r>
          </a:p>
          <a:p>
            <a:pPr marL="330200" indent="-317500">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latin typeface="Calibri" pitchFamily="34" charset="0"/>
              </a:rPr>
              <a:t>{margin-top: }, {margin-bottom: } and {height: } can be set to ‘auto’. But if the margins are set to ‘auto’ they are assumed to be zero.</a:t>
            </a:r>
          </a:p>
          <a:p>
            <a:pPr marL="330200" indent="-317500">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latin typeface="Calibri" pitchFamily="34" charset="0"/>
              </a:rPr>
              <a:t>Fiddling with vertical positioning is very difficult.</a:t>
            </a:r>
          </a:p>
          <a:p>
            <a:pPr marL="330200" indent="-317500">
              <a:lnSpc>
                <a:spcPct val="108000"/>
              </a:lnSpc>
              <a:spcBef>
                <a:spcPts val="700"/>
              </a:spcBef>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endParaRPr lang="en-US" sz="2800">
              <a:solidFill>
                <a:srgbClr val="FFFFFF"/>
              </a:solidFill>
              <a:latin typeface="Calibri" pitchFamily="34" charset="0"/>
            </a:endParaRPr>
          </a:p>
          <a:p>
            <a:pPr marL="330200" indent="-317500">
              <a:lnSpc>
                <a:spcPct val="108000"/>
              </a:lnSpc>
              <a:spcBef>
                <a:spcPts val="700"/>
              </a:spcBef>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endParaRPr lang="en-US" sz="28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9809" name="Text Box 1"/>
          <p:cNvSpPr txBox="1">
            <a:spLocks noChangeArrowheads="1"/>
          </p:cNvSpPr>
          <p:nvPr/>
        </p:nvSpPr>
        <p:spPr bwMode="auto">
          <a:xfrm>
            <a:off x="457200" y="274638"/>
            <a:ext cx="8226425" cy="1139825"/>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vertical oddities</a:t>
            </a:r>
          </a:p>
        </p:txBody>
      </p:sp>
      <p:sp>
        <p:nvSpPr>
          <p:cNvPr id="759810" name="Text Box 2"/>
          <p:cNvSpPr txBox="1">
            <a:spLocks noChangeArrowheads="1"/>
          </p:cNvSpPr>
          <p:nvPr/>
        </p:nvSpPr>
        <p:spPr bwMode="auto">
          <a:xfrm>
            <a:off x="457200" y="1295400"/>
            <a:ext cx="8226425" cy="4829175"/>
          </a:xfrm>
          <a:prstGeom prst="rect">
            <a:avLst/>
          </a:prstGeom>
          <a:noFill/>
          <a:ln w="9525">
            <a:noFill/>
            <a:round/>
            <a:headEnd/>
            <a:tailEnd/>
          </a:ln>
        </p:spPr>
        <p:txBody>
          <a:bodyPr lIns="0" tIns="0" rIns="0" bIns="0"/>
          <a:lstStyle/>
          <a:p>
            <a:pPr marL="330200" indent="-317500">
              <a:lnSpc>
                <a:spcPct val="108000"/>
              </a:lnSpc>
              <a:spcBef>
                <a:spcPts val="700"/>
              </a:spcBef>
              <a:buClr>
                <a:srgbClr val="FFFFFF"/>
              </a:buClr>
              <a:buFont typeface="Courier 10 Pitch"/>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latin typeface="Calibri" pitchFamily="34" charset="0"/>
              </a:rPr>
              <a:t>The vertical placement of block-level boxes is further complicated by what I call the two vertical oddies. </a:t>
            </a:r>
          </a:p>
          <a:p>
            <a:pPr marL="330200" indent="-317500">
              <a:lnSpc>
                <a:spcPct val="108000"/>
              </a:lnSpc>
              <a:spcBef>
                <a:spcPts val="700"/>
              </a:spcBef>
              <a:buClr>
                <a:srgbClr val="FFFFFF"/>
              </a:buClr>
              <a:buFont typeface="Courier 10 Pitch"/>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latin typeface="Calibri" pitchFamily="34" charset="0"/>
              </a:rPr>
              <a:t>They are</a:t>
            </a:r>
          </a:p>
          <a:p>
            <a:pPr marL="739775" lvl="1" indent="-282575">
              <a:lnSpc>
                <a:spcPct val="108000"/>
              </a:lnSpc>
              <a:spcBef>
                <a:spcPts val="700"/>
              </a:spcBef>
              <a:buClr>
                <a:srgbClr val="FFFFFF"/>
              </a:buClr>
              <a:buFont typeface="Times New Roman" pitchFamily="18"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latin typeface="Calibri" pitchFamily="34" charset="0"/>
              </a:rPr>
              <a:t>collapsing vertical margins</a:t>
            </a:r>
          </a:p>
          <a:p>
            <a:pPr marL="739775" lvl="1" indent="-282575">
              <a:lnSpc>
                <a:spcPct val="108000"/>
              </a:lnSpc>
              <a:spcBef>
                <a:spcPts val="700"/>
              </a:spcBef>
              <a:buClr>
                <a:srgbClr val="FFFFFF"/>
              </a:buClr>
              <a:buFont typeface="Times New Roman" pitchFamily="18"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latin typeface="Calibri" pitchFamily="34" charset="0"/>
              </a:rPr>
              <a:t>sticking out of vertical margins</a:t>
            </a:r>
          </a:p>
          <a:p>
            <a:pPr marL="330200" indent="-317500">
              <a:lnSpc>
                <a:spcPct val="108000"/>
              </a:lnSpc>
              <a:spcBef>
                <a:spcPts val="700"/>
              </a:spcBef>
              <a:buClr>
                <a:srgbClr val="FFFFFF"/>
              </a:buClr>
              <a:buFont typeface="Courier 10 Pitch"/>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latin typeface="Calibri" pitchFamily="34" charset="0"/>
              </a:rPr>
              <a:t>Horizontal placement of block-level boxes (as inline-block) is not affected by similar oddities.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1857" name="Text Box 1"/>
          <p:cNvSpPr txBox="1">
            <a:spLocks noChangeArrowheads="1"/>
          </p:cNvSpPr>
          <p:nvPr/>
        </p:nvSpPr>
        <p:spPr bwMode="auto">
          <a:xfrm>
            <a:off x="457200" y="274638"/>
            <a:ext cx="8226425" cy="1139825"/>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collapsing vertical margins</a:t>
            </a:r>
          </a:p>
        </p:txBody>
      </p:sp>
      <p:sp>
        <p:nvSpPr>
          <p:cNvPr id="761858" name="Text Box 2"/>
          <p:cNvSpPr txBox="1">
            <a:spLocks noChangeArrowheads="1"/>
          </p:cNvSpPr>
          <p:nvPr/>
        </p:nvSpPr>
        <p:spPr bwMode="auto">
          <a:xfrm>
            <a:off x="457200" y="1600200"/>
            <a:ext cx="8226425" cy="4524375"/>
          </a:xfrm>
          <a:prstGeom prst="rect">
            <a:avLst/>
          </a:prstGeom>
          <a:noFill/>
          <a:ln w="9525">
            <a:noFill/>
            <a:round/>
            <a:headEnd/>
            <a:tailEnd/>
          </a:ln>
        </p:spPr>
        <p:txBody>
          <a:bodyPr lIns="0" tIns="0" rIns="0" bIns="0"/>
          <a:lstStyle/>
          <a:p>
            <a:pPr marL="330200" indent="-317500">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latin typeface="Calibri" pitchFamily="34" charset="0"/>
              </a:rPr>
              <a:t>If there are no borders or padding on subsequent block-level elements, vertical margins are collapsed.</a:t>
            </a:r>
          </a:p>
          <a:p>
            <a:pPr marL="330200" indent="-317500">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latin typeface="Calibri" pitchFamily="34" charset="0"/>
              </a:rPr>
              <a:t>Thus li {margin-top: 10px; margin-bottom: 15px} will make adjacent boxes 15px apart.</a:t>
            </a:r>
          </a:p>
          <a:p>
            <a:pPr marL="330200" indent="-317500">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latin typeface="Calibri" pitchFamily="34" charset="0"/>
              </a:rPr>
              <a:t>But if you add a border or padding the collapsing disappears.</a:t>
            </a:r>
          </a:p>
          <a:p>
            <a:pPr marL="330200" indent="-317500">
              <a:lnSpc>
                <a:spcPct val="108000"/>
              </a:lnSpc>
              <a:spcBef>
                <a:spcPts val="700"/>
              </a:spcBef>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endParaRPr lang="en-US" sz="2800">
              <a:solidFill>
                <a:srgbClr val="FFFFFF"/>
              </a:solidFill>
              <a:latin typeface="Calibri" pitchFamily="34" charset="0"/>
            </a:endParaRPr>
          </a:p>
          <a:p>
            <a:pPr marL="330200" indent="-317500">
              <a:lnSpc>
                <a:spcPct val="108000"/>
              </a:lnSpc>
              <a:spcBef>
                <a:spcPts val="700"/>
              </a:spcBef>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endParaRPr lang="en-US" sz="28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3905" name="Text Box 1"/>
          <p:cNvSpPr txBox="1">
            <a:spLocks noChangeArrowheads="1"/>
          </p:cNvSpPr>
          <p:nvPr/>
        </p:nvSpPr>
        <p:spPr bwMode="auto">
          <a:xfrm>
            <a:off x="457200" y="274638"/>
            <a:ext cx="8226425" cy="1139825"/>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collapsing vertical margin</a:t>
            </a:r>
          </a:p>
        </p:txBody>
      </p:sp>
      <p:sp>
        <p:nvSpPr>
          <p:cNvPr id="763906" name="Text Box 2"/>
          <p:cNvSpPr txBox="1">
            <a:spLocks noChangeArrowheads="1"/>
          </p:cNvSpPr>
          <p:nvPr/>
        </p:nvSpPr>
        <p:spPr bwMode="auto">
          <a:xfrm>
            <a:off x="457200" y="1219200"/>
            <a:ext cx="8226425" cy="5257800"/>
          </a:xfrm>
          <a:prstGeom prst="rect">
            <a:avLst/>
          </a:prstGeom>
          <a:noFill/>
          <a:ln w="9525">
            <a:noFill/>
            <a:round/>
            <a:headEnd/>
            <a:tailEnd/>
          </a:ln>
        </p:spPr>
        <p:txBody>
          <a:bodyPr lIns="0" tIns="0" rIns="0" bIns="0"/>
          <a:lstStyle/>
          <a:p>
            <a:pPr marL="330200" indent="-317500">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latin typeface="Calibri" pitchFamily="34" charset="0"/>
              </a:rPr>
              <a:t>Example</a:t>
            </a:r>
          </a:p>
          <a:p>
            <a:pPr marL="330200" indent="-317500">
              <a:lnSpc>
                <a:spcPct val="108000"/>
              </a:lnSpc>
              <a:spcBef>
                <a:spcPts val="700"/>
              </a:spcBef>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latin typeface="Calibri" pitchFamily="34" charset="0"/>
              </a:rPr>
              <a:t>   ul {margin-bottom: 15px}</a:t>
            </a:r>
          </a:p>
          <a:p>
            <a:pPr marL="330200" indent="-317500">
              <a:lnSpc>
                <a:spcPct val="108000"/>
              </a:lnSpc>
              <a:spcBef>
                <a:spcPts val="700"/>
              </a:spcBef>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latin typeface="Calibri" pitchFamily="34" charset="0"/>
              </a:rPr>
              <a:t>   li {margin-top: 10px; margin-bottom: 20px}</a:t>
            </a:r>
          </a:p>
          <a:p>
            <a:pPr marL="330200" indent="-317500">
              <a:lnSpc>
                <a:spcPct val="108000"/>
              </a:lnSpc>
              <a:spcBef>
                <a:spcPts val="700"/>
              </a:spcBef>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latin typeface="Calibri" pitchFamily="34" charset="0"/>
              </a:rPr>
              <a:t>   h1 {margin-top: 28 px;}</a:t>
            </a:r>
          </a:p>
          <a:p>
            <a:pPr marL="330200" indent="-317500">
              <a:lnSpc>
                <a:spcPct val="108000"/>
              </a:lnSpc>
              <a:spcBef>
                <a:spcPts val="700"/>
              </a:spcBef>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latin typeface="Calibri" pitchFamily="34" charset="0"/>
              </a:rPr>
              <a:t>   If a &lt;h1&gt; follows the &lt;ul&gt; its top is 28px from the last item in the list.  </a:t>
            </a:r>
          </a:p>
          <a:p>
            <a:pPr marL="330200" indent="-317500">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latin typeface="Calibri" pitchFamily="34" charset="0"/>
              </a:rPr>
              <a:t>Vertical margins can be negative, but I don’t see why you would want to have this.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ext Box 1"/>
          <p:cNvSpPr txBox="1">
            <a:spLocks noChangeArrowheads="1"/>
          </p:cNvSpPr>
          <p:nvPr/>
        </p:nvSpPr>
        <p:spPr bwMode="auto">
          <a:xfrm>
            <a:off x="457200" y="493713"/>
            <a:ext cx="8229600" cy="703262"/>
          </a:xfrm>
          <a:prstGeom prst="rect">
            <a:avLst/>
          </a:prstGeom>
          <a:noFill/>
          <a:ln w="9525">
            <a:noFill/>
            <a:round/>
            <a:headEnd/>
            <a:tailEnd/>
          </a:ln>
        </p:spPr>
        <p:txBody>
          <a:bodyPr lIns="90000" tIns="46800" rIns="90000" bIns="4680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the web about itself</a:t>
            </a:r>
          </a:p>
        </p:txBody>
      </p:sp>
      <p:sp>
        <p:nvSpPr>
          <p:cNvPr id="89090" name="Text Box 2"/>
          <p:cNvSpPr txBox="1">
            <a:spLocks noChangeArrowheads="1"/>
          </p:cNvSpPr>
          <p:nvPr/>
        </p:nvSpPr>
        <p:spPr bwMode="auto">
          <a:xfrm>
            <a:off x="457200" y="1244600"/>
            <a:ext cx="8534400" cy="4387850"/>
          </a:xfrm>
          <a:prstGeom prst="rect">
            <a:avLst/>
          </a:prstGeom>
          <a:noFill/>
          <a:ln w="9525">
            <a:noFill/>
            <a:round/>
            <a:headEnd/>
            <a:tailEnd/>
          </a:ln>
        </p:spPr>
        <p:txBody>
          <a:bodyPr lIns="90000" tIns="46800" rIns="90000" bIns="46800"/>
          <a:lstStyle/>
          <a:p>
            <a:pPr>
              <a:spcBef>
                <a:spcPts val="700"/>
              </a:spcBef>
              <a:tabLst>
                <a:tab pos="333375" algn="l"/>
                <a:tab pos="790575" algn="l"/>
                <a:tab pos="1247775" algn="l"/>
                <a:tab pos="1704975" algn="l"/>
                <a:tab pos="2162175" algn="l"/>
                <a:tab pos="2619375" algn="l"/>
                <a:tab pos="3076575" algn="l"/>
                <a:tab pos="3533775" algn="l"/>
                <a:tab pos="3990975" algn="l"/>
                <a:tab pos="4448175" algn="l"/>
                <a:tab pos="4905375" algn="l"/>
                <a:tab pos="5362575" algn="l"/>
                <a:tab pos="5819775" algn="l"/>
                <a:tab pos="6276975" algn="l"/>
                <a:tab pos="6734175" algn="l"/>
                <a:tab pos="7191375" algn="l"/>
                <a:tab pos="7648575" algn="l"/>
                <a:tab pos="8105775" algn="l"/>
                <a:tab pos="8562975" algn="l"/>
                <a:tab pos="9020175" algn="l"/>
                <a:tab pos="9477375" algn="l"/>
              </a:tabLst>
            </a:pPr>
            <a:r>
              <a:rPr lang="en-GB" sz="2800">
                <a:solidFill>
                  <a:srgbClr val="FFFFFF"/>
                </a:solidFill>
                <a:latin typeface="Calibri" pitchFamily="34" charset="0"/>
              </a:rPr>
              <a:t>   According the W3C: the World Wide Web (Web) is a network of information resources. The Web relies on four standards to make these resources readily available to the widest possible audience:</a:t>
            </a:r>
          </a:p>
          <a:p>
            <a:pPr marL="731838" lvl="1" indent="-274638">
              <a:spcBef>
                <a:spcPts val="600"/>
              </a:spcBef>
              <a:buClr>
                <a:srgbClr val="FFFFFF"/>
              </a:buClr>
              <a:buFont typeface="Arial" charset="0"/>
              <a:buChar char="–"/>
              <a:tabLst>
                <a:tab pos="333375" algn="l"/>
                <a:tab pos="790575" algn="l"/>
                <a:tab pos="1247775" algn="l"/>
                <a:tab pos="1704975" algn="l"/>
                <a:tab pos="2162175" algn="l"/>
                <a:tab pos="2619375" algn="l"/>
                <a:tab pos="3076575" algn="l"/>
                <a:tab pos="3533775" algn="l"/>
                <a:tab pos="3990975" algn="l"/>
                <a:tab pos="4448175" algn="l"/>
                <a:tab pos="4905375" algn="l"/>
                <a:tab pos="5362575" algn="l"/>
                <a:tab pos="5819775" algn="l"/>
                <a:tab pos="6276975" algn="l"/>
                <a:tab pos="6734175" algn="l"/>
                <a:tab pos="7191375" algn="l"/>
                <a:tab pos="7648575" algn="l"/>
                <a:tab pos="8105775" algn="l"/>
                <a:tab pos="8562975" algn="l"/>
                <a:tab pos="9020175" algn="l"/>
                <a:tab pos="9477375" algn="l"/>
              </a:tabLst>
            </a:pPr>
            <a:r>
              <a:rPr lang="en-GB" sz="2400">
                <a:solidFill>
                  <a:srgbClr val="FFFFFF"/>
                </a:solidFill>
                <a:latin typeface="Calibri" pitchFamily="34" charset="0"/>
              </a:rPr>
              <a:t>A uniform naming scheme for locating resources on the Web (i.e. URIs). </a:t>
            </a:r>
          </a:p>
          <a:p>
            <a:pPr marL="731838" lvl="1" indent="-274638">
              <a:spcBef>
                <a:spcPts val="600"/>
              </a:spcBef>
              <a:buClr>
                <a:srgbClr val="FFFFFF"/>
              </a:buClr>
              <a:buFont typeface="Arial" charset="0"/>
              <a:buChar char="–"/>
              <a:tabLst>
                <a:tab pos="333375" algn="l"/>
                <a:tab pos="790575" algn="l"/>
                <a:tab pos="1247775" algn="l"/>
                <a:tab pos="1704975" algn="l"/>
                <a:tab pos="2162175" algn="l"/>
                <a:tab pos="2619375" algn="l"/>
                <a:tab pos="3076575" algn="l"/>
                <a:tab pos="3533775" algn="l"/>
                <a:tab pos="3990975" algn="l"/>
                <a:tab pos="4448175" algn="l"/>
                <a:tab pos="4905375" algn="l"/>
                <a:tab pos="5362575" algn="l"/>
                <a:tab pos="5819775" algn="l"/>
                <a:tab pos="6276975" algn="l"/>
                <a:tab pos="6734175" algn="l"/>
                <a:tab pos="7191375" algn="l"/>
                <a:tab pos="7648575" algn="l"/>
                <a:tab pos="8105775" algn="l"/>
                <a:tab pos="8562975" algn="l"/>
                <a:tab pos="9020175" algn="l"/>
                <a:tab pos="9477375" algn="l"/>
              </a:tabLst>
            </a:pPr>
            <a:r>
              <a:rPr lang="en-GB" sz="2400">
                <a:solidFill>
                  <a:srgbClr val="FFFFFF"/>
                </a:solidFill>
                <a:latin typeface="Calibri" pitchFamily="34" charset="0"/>
              </a:rPr>
              <a:t>Protocols for access to named resources over the Internet (e.g., http). </a:t>
            </a:r>
          </a:p>
          <a:p>
            <a:pPr marL="731838" lvl="1" indent="-274638">
              <a:spcBef>
                <a:spcPts val="600"/>
              </a:spcBef>
              <a:buClr>
                <a:srgbClr val="FFFFFF"/>
              </a:buClr>
              <a:buFont typeface="Arial" charset="0"/>
              <a:buChar char="–"/>
              <a:tabLst>
                <a:tab pos="333375" algn="l"/>
                <a:tab pos="790575" algn="l"/>
                <a:tab pos="1247775" algn="l"/>
                <a:tab pos="1704975" algn="l"/>
                <a:tab pos="2162175" algn="l"/>
                <a:tab pos="2619375" algn="l"/>
                <a:tab pos="3076575" algn="l"/>
                <a:tab pos="3533775" algn="l"/>
                <a:tab pos="3990975" algn="l"/>
                <a:tab pos="4448175" algn="l"/>
                <a:tab pos="4905375" algn="l"/>
                <a:tab pos="5362575" algn="l"/>
                <a:tab pos="5819775" algn="l"/>
                <a:tab pos="6276975" algn="l"/>
                <a:tab pos="6734175" algn="l"/>
                <a:tab pos="7191375" algn="l"/>
                <a:tab pos="7648575" algn="l"/>
                <a:tab pos="8105775" algn="l"/>
                <a:tab pos="8562975" algn="l"/>
                <a:tab pos="9020175" algn="l"/>
                <a:tab pos="9477375" algn="l"/>
              </a:tabLst>
            </a:pPr>
            <a:r>
              <a:rPr lang="en-GB" sz="2400">
                <a:solidFill>
                  <a:srgbClr val="FFFFFF"/>
                </a:solidFill>
                <a:latin typeface="Calibri" pitchFamily="34" charset="0"/>
              </a:rPr>
              <a:t>Hypertext, for easy navigation among resources (e.g., HTML).</a:t>
            </a:r>
          </a:p>
          <a:p>
            <a:pPr marL="731838" lvl="1" indent="-274638">
              <a:spcBef>
                <a:spcPts val="600"/>
              </a:spcBef>
              <a:buClr>
                <a:srgbClr val="FFFFFF"/>
              </a:buClr>
              <a:buFont typeface="Arial" charset="0"/>
              <a:buChar char="–"/>
              <a:tabLst>
                <a:tab pos="333375" algn="l"/>
                <a:tab pos="790575" algn="l"/>
                <a:tab pos="1247775" algn="l"/>
                <a:tab pos="1704975" algn="l"/>
                <a:tab pos="2162175" algn="l"/>
                <a:tab pos="2619375" algn="l"/>
                <a:tab pos="3076575" algn="l"/>
                <a:tab pos="3533775" algn="l"/>
                <a:tab pos="3990975" algn="l"/>
                <a:tab pos="4448175" algn="l"/>
                <a:tab pos="4905375" algn="l"/>
                <a:tab pos="5362575" algn="l"/>
                <a:tab pos="5819775" algn="l"/>
                <a:tab pos="6276975" algn="l"/>
                <a:tab pos="6734175" algn="l"/>
                <a:tab pos="7191375" algn="l"/>
                <a:tab pos="7648575" algn="l"/>
                <a:tab pos="8105775" algn="l"/>
                <a:tab pos="8562975" algn="l"/>
                <a:tab pos="9020175" algn="l"/>
                <a:tab pos="9477375" algn="l"/>
              </a:tabLst>
            </a:pPr>
            <a:r>
              <a:rPr lang="en-GB" sz="2400">
                <a:solidFill>
                  <a:srgbClr val="FFFFFF"/>
                </a:solidFill>
                <a:latin typeface="Calibri" pitchFamily="34" charset="0"/>
              </a:rPr>
              <a:t>Vocabularies for types of objects on the Web (i.e. MIME types) </a:t>
            </a:r>
          </a:p>
          <a:p>
            <a:pPr>
              <a:spcBef>
                <a:spcPts val="700"/>
              </a:spcBef>
              <a:tabLst>
                <a:tab pos="333375" algn="l"/>
                <a:tab pos="790575" algn="l"/>
                <a:tab pos="1247775" algn="l"/>
                <a:tab pos="1704975" algn="l"/>
                <a:tab pos="2162175" algn="l"/>
                <a:tab pos="2619375" algn="l"/>
                <a:tab pos="3076575" algn="l"/>
                <a:tab pos="3533775" algn="l"/>
                <a:tab pos="3990975" algn="l"/>
                <a:tab pos="4448175" algn="l"/>
                <a:tab pos="4905375" algn="l"/>
                <a:tab pos="5362575" algn="l"/>
                <a:tab pos="5819775" algn="l"/>
                <a:tab pos="6276975" algn="l"/>
                <a:tab pos="6734175" algn="l"/>
                <a:tab pos="7191375" algn="l"/>
                <a:tab pos="7648575" algn="l"/>
                <a:tab pos="8105775" algn="l"/>
                <a:tab pos="8562975" algn="l"/>
                <a:tab pos="9020175" algn="l"/>
                <a:tab pos="9477375" algn="l"/>
              </a:tabLst>
            </a:pPr>
            <a:endParaRPr lang="en-GB" sz="20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5953" name="Text Box 1"/>
          <p:cNvSpPr txBox="1">
            <a:spLocks noChangeArrowheads="1"/>
          </p:cNvSpPr>
          <p:nvPr/>
        </p:nvSpPr>
        <p:spPr bwMode="auto">
          <a:xfrm>
            <a:off x="457200" y="231775"/>
            <a:ext cx="8226425" cy="1139825"/>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sticking out margins </a:t>
            </a:r>
          </a:p>
        </p:txBody>
      </p:sp>
      <p:sp>
        <p:nvSpPr>
          <p:cNvPr id="765954" name="Text Box 2"/>
          <p:cNvSpPr txBox="1">
            <a:spLocks noChangeArrowheads="1"/>
          </p:cNvSpPr>
          <p:nvPr/>
        </p:nvSpPr>
        <p:spPr bwMode="auto">
          <a:xfrm>
            <a:off x="457200" y="1295400"/>
            <a:ext cx="8226425" cy="4829175"/>
          </a:xfrm>
          <a:prstGeom prst="rect">
            <a:avLst/>
          </a:prstGeom>
          <a:noFill/>
          <a:ln w="9525">
            <a:noFill/>
            <a:round/>
            <a:headEnd/>
            <a:tailEnd/>
          </a:ln>
        </p:spPr>
        <p:txBody>
          <a:bodyPr lIns="0" tIns="0" rIns="0" bIns="0"/>
          <a:lstStyle/>
          <a:p>
            <a:pPr marL="330200" indent="-317500">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latin typeface="Calibri" pitchFamily="34" charset="0"/>
              </a:rPr>
              <a:t>If a block-level box that contains only block-level children has no borders or padding, its height goes from the topmost block-level child’s border top edge to the bottom-most block-level child’s lower border edge. In that case, the margins of its child elements stick out.</a:t>
            </a:r>
          </a:p>
          <a:p>
            <a:pPr marL="330200" indent="-317500">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latin typeface="Calibri" pitchFamily="34" charset="0"/>
              </a:rPr>
              <a:t> If the same element has borders or margins, its height will be the distance between the topmost block-level child’s margin top edge to the bottom-most block-level child’s lower margin edge.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01" name="Text Box 1"/>
          <p:cNvSpPr txBox="1">
            <a:spLocks noChangeArrowheads="1"/>
          </p:cNvSpPr>
          <p:nvPr/>
        </p:nvSpPr>
        <p:spPr bwMode="auto">
          <a:xfrm>
            <a:off x="460375" y="231775"/>
            <a:ext cx="8226425" cy="1139825"/>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placement of inline boxes </a:t>
            </a:r>
          </a:p>
        </p:txBody>
      </p:sp>
      <p:sp>
        <p:nvSpPr>
          <p:cNvPr id="768002" name="Text Box 2"/>
          <p:cNvSpPr txBox="1">
            <a:spLocks noChangeArrowheads="1"/>
          </p:cNvSpPr>
          <p:nvPr/>
        </p:nvSpPr>
        <p:spPr bwMode="auto">
          <a:xfrm>
            <a:off x="457200" y="1600200"/>
            <a:ext cx="8226425" cy="4524375"/>
          </a:xfrm>
          <a:prstGeom prst="rect">
            <a:avLst/>
          </a:prstGeom>
          <a:noFill/>
          <a:ln w="9525">
            <a:noFill/>
            <a:round/>
            <a:headEnd/>
            <a:tailEnd/>
          </a:ln>
        </p:spPr>
        <p:txBody>
          <a:bodyPr lIns="0" tIns="0" rIns="0" bIns="0"/>
          <a:lstStyle/>
          <a:p>
            <a:pPr marL="330200" indent="-317500">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latin typeface="Calibri" pitchFamily="34" charset="0"/>
              </a:rPr>
              <a:t>To understand horizontal alignment of text-level elements, we have to first review some concepts.</a:t>
            </a:r>
          </a:p>
          <a:p>
            <a:pPr marL="330200" indent="-317500">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latin typeface="Calibri" pitchFamily="34" charset="0"/>
              </a:rPr>
              <a:t>Inline contents can be replaced elements but most likely it’s non-replaced elements. That’s what we will be concentrating on here.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0049" name="Text Box 1"/>
          <p:cNvSpPr txBox="1">
            <a:spLocks noChangeArrowheads="1"/>
          </p:cNvSpPr>
          <p:nvPr/>
        </p:nvSpPr>
        <p:spPr bwMode="auto">
          <a:xfrm>
            <a:off x="457200" y="274638"/>
            <a:ext cx="8226425" cy="1139825"/>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anonymous text</a:t>
            </a:r>
          </a:p>
        </p:txBody>
      </p:sp>
      <p:sp>
        <p:nvSpPr>
          <p:cNvPr id="770050" name="Text Box 2"/>
          <p:cNvSpPr txBox="1">
            <a:spLocks noChangeArrowheads="1"/>
          </p:cNvSpPr>
          <p:nvPr/>
        </p:nvSpPr>
        <p:spPr bwMode="auto">
          <a:xfrm>
            <a:off x="457200" y="1600200"/>
            <a:ext cx="8226425" cy="4524375"/>
          </a:xfrm>
          <a:prstGeom prst="rect">
            <a:avLst/>
          </a:prstGeom>
          <a:noFill/>
          <a:ln w="9525">
            <a:noFill/>
            <a:round/>
            <a:headEnd/>
            <a:tailEnd/>
          </a:ln>
        </p:spPr>
        <p:txBody>
          <a:bodyPr lIns="0" tIns="0" rIns="0" bIns="0"/>
          <a:lstStyle/>
          <a:p>
            <a:pPr marL="330200" indent="-317500">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latin typeface="Calibri" pitchFamily="34" charset="0"/>
              </a:rPr>
              <a:t>Text that is a direct contents of a block-level element is called anonymous. </a:t>
            </a:r>
          </a:p>
          <a:p>
            <a:pPr marL="330200" indent="-317500">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latin typeface="Calibri" pitchFamily="34" charset="0"/>
              </a:rPr>
              <a:t>Example</a:t>
            </a:r>
          </a:p>
          <a:p>
            <a:pPr marL="330200" indent="-317500">
              <a:lnSpc>
                <a:spcPct val="108000"/>
              </a:lnSpc>
              <a:spcBef>
                <a:spcPts val="700"/>
              </a:spcBef>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latin typeface="Calibri" pitchFamily="34" charset="0"/>
              </a:rPr>
              <a:t>   &lt;p&gt;This is anonymous text. &lt;em&gt;This is not.&lt;/em&gt;&lt;/p&gt;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2097" name="Text Box 1"/>
          <p:cNvSpPr txBox="1">
            <a:spLocks noChangeArrowheads="1"/>
          </p:cNvSpPr>
          <p:nvPr/>
        </p:nvSpPr>
        <p:spPr bwMode="auto">
          <a:xfrm>
            <a:off x="457200" y="274638"/>
            <a:ext cx="8226425" cy="1139825"/>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content area</a:t>
            </a:r>
          </a:p>
        </p:txBody>
      </p:sp>
      <p:sp>
        <p:nvSpPr>
          <p:cNvPr id="772098" name="Text Box 2"/>
          <p:cNvSpPr txBox="1">
            <a:spLocks noChangeArrowheads="1"/>
          </p:cNvSpPr>
          <p:nvPr/>
        </p:nvSpPr>
        <p:spPr bwMode="auto">
          <a:xfrm>
            <a:off x="457200" y="1600200"/>
            <a:ext cx="8226425" cy="4524375"/>
          </a:xfrm>
          <a:prstGeom prst="rect">
            <a:avLst/>
          </a:prstGeom>
          <a:noFill/>
          <a:ln w="9525">
            <a:noFill/>
            <a:round/>
            <a:headEnd/>
            <a:tailEnd/>
          </a:ln>
        </p:spPr>
        <p:txBody>
          <a:bodyPr lIns="0" tIns="0" rIns="0" bIns="0"/>
          <a:lstStyle/>
          <a:p>
            <a:pPr marL="330200" indent="-317500">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latin typeface="Calibri" pitchFamily="34" charset="0"/>
              </a:rPr>
              <a:t>In non-replaced elements, the content area of a text-level element is the area occupied by all of its glyphs.</a:t>
            </a:r>
          </a:p>
          <a:p>
            <a:pPr marL="330200" indent="-317500">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latin typeface="Calibri" pitchFamily="34" charset="0"/>
              </a:rPr>
              <a:t>For a replaced element it is the content of the replaced element plus its borders and margins. </a:t>
            </a:r>
          </a:p>
          <a:p>
            <a:pPr marL="330200" indent="-317500">
              <a:lnSpc>
                <a:spcPct val="108000"/>
              </a:lnSpc>
              <a:spcBef>
                <a:spcPts val="700"/>
              </a:spcBef>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endParaRPr lang="en-US" sz="28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4145" name="Text Box 1"/>
          <p:cNvSpPr txBox="1">
            <a:spLocks noChangeArrowheads="1"/>
          </p:cNvSpPr>
          <p:nvPr/>
        </p:nvSpPr>
        <p:spPr bwMode="auto">
          <a:xfrm>
            <a:off x="457200" y="274638"/>
            <a:ext cx="8226425" cy="1139825"/>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em box</a:t>
            </a:r>
          </a:p>
        </p:txBody>
      </p:sp>
      <p:sp>
        <p:nvSpPr>
          <p:cNvPr id="774146" name="Text Box 2"/>
          <p:cNvSpPr txBox="1">
            <a:spLocks noChangeArrowheads="1"/>
          </p:cNvSpPr>
          <p:nvPr/>
        </p:nvSpPr>
        <p:spPr bwMode="auto">
          <a:xfrm>
            <a:off x="457200" y="1600200"/>
            <a:ext cx="8226425" cy="4524375"/>
          </a:xfrm>
          <a:prstGeom prst="rect">
            <a:avLst/>
          </a:prstGeom>
          <a:noFill/>
          <a:ln w="9525">
            <a:noFill/>
            <a:round/>
            <a:headEnd/>
            <a:tailEnd/>
          </a:ln>
        </p:spPr>
        <p:txBody>
          <a:bodyPr lIns="0" tIns="0" rIns="0" bIns="0"/>
          <a:lstStyle/>
          <a:p>
            <a:pPr marL="330200" indent="-317500">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latin typeface="Calibri" pitchFamily="34" charset="0"/>
              </a:rPr>
              <a:t>This is the box that a character fits in. </a:t>
            </a:r>
          </a:p>
          <a:p>
            <a:pPr marL="330200" indent="-317500">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latin typeface="Calibri" pitchFamily="34" charset="0"/>
              </a:rPr>
              <a:t>It is defined for each font. It is a square box.</a:t>
            </a:r>
          </a:p>
          <a:p>
            <a:pPr marL="330200" indent="-317500">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latin typeface="Calibri" pitchFamily="34" charset="0"/>
              </a:rPr>
              <a:t>Actually glyphs can be larger or smaller.</a:t>
            </a:r>
          </a:p>
          <a:p>
            <a:pPr marL="330200" indent="-317500">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latin typeface="Calibri" pitchFamily="34" charset="0"/>
              </a:rPr>
              <a:t>A glyph is a representation of the character in font. </a:t>
            </a:r>
          </a:p>
          <a:p>
            <a:pPr marL="330200" indent="-317500">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latin typeface="Calibri" pitchFamily="34" charset="0"/>
              </a:rPr>
              <a:t>The height and width of the em box is one em, as defined by the font. It is mainly used as the line height without external leading.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6193" name="Text Box 1"/>
          <p:cNvSpPr txBox="1">
            <a:spLocks noChangeArrowheads="1"/>
          </p:cNvSpPr>
          <p:nvPr/>
        </p:nvSpPr>
        <p:spPr bwMode="auto">
          <a:xfrm>
            <a:off x="457200" y="319088"/>
            <a:ext cx="8226425" cy="1049337"/>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latin typeface="Calibri" pitchFamily="34" charset="0"/>
              </a:rPr>
              <a:t>{font-size: }</a:t>
            </a:r>
          </a:p>
        </p:txBody>
      </p:sp>
      <p:sp>
        <p:nvSpPr>
          <p:cNvPr id="776194" name="Text Box 2"/>
          <p:cNvSpPr txBox="1">
            <a:spLocks noChangeArrowheads="1"/>
          </p:cNvSpPr>
          <p:nvPr/>
        </p:nvSpPr>
        <p:spPr bwMode="auto">
          <a:xfrm>
            <a:off x="457200" y="1600200"/>
            <a:ext cx="8226425" cy="4435475"/>
          </a:xfrm>
          <a:prstGeom prst="rect">
            <a:avLst/>
          </a:prstGeom>
          <a:noFill/>
          <a:ln w="9525">
            <a:noFill/>
            <a:round/>
            <a:headEnd/>
            <a:tailEnd/>
          </a:ln>
        </p:spPr>
        <p:txBody>
          <a:bodyPr lIns="0" tIns="0" rIns="0" bIns="0"/>
          <a:lstStyle/>
          <a:p>
            <a:pPr marL="330200" indent="-317500">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This is the size of the font. It is the size of the em box for the font.</a:t>
            </a:r>
            <a:endParaRPr lang="en-US" sz="2800">
              <a:solidFill>
                <a:srgbClr val="FFFFFF"/>
              </a:solidFill>
              <a:latin typeface="Calibri" pitchFamily="34" charset="0"/>
            </a:endParaRPr>
          </a:p>
          <a:p>
            <a:pPr marL="330200" indent="-317500">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latin typeface="Calibri" pitchFamily="34" charset="0"/>
              </a:rPr>
              <a:t>It can take length and percentage values, and the value ‘medium’. This is the initial value.</a:t>
            </a:r>
            <a:r>
              <a:rPr lang="ru-RU" sz="2800">
                <a:solidFill>
                  <a:srgbClr val="FFFFFF"/>
                </a:solidFill>
                <a:latin typeface="Calibri" pitchFamily="34" charset="0"/>
              </a:rPr>
              <a:t> </a:t>
            </a:r>
          </a:p>
          <a:p>
            <a:pPr marL="330200" indent="-317500">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So this is a font property, but it does affect the size of the line.</a:t>
            </a:r>
            <a:endParaRPr lang="en-US" sz="2800">
              <a:solidFill>
                <a:srgbClr val="FFFFFF"/>
              </a:solidFill>
              <a:latin typeface="Calibri" pitchFamily="34" charset="0"/>
            </a:endParaRPr>
          </a:p>
          <a:p>
            <a:pPr marL="330200" indent="-317500">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endParaRPr lang="ru-RU" sz="28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41" name="Text Box 1"/>
          <p:cNvSpPr txBox="1">
            <a:spLocks noChangeArrowheads="1"/>
          </p:cNvSpPr>
          <p:nvPr/>
        </p:nvSpPr>
        <p:spPr bwMode="auto">
          <a:xfrm>
            <a:off x="457200" y="274638"/>
            <a:ext cx="8226425" cy="1139825"/>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leading</a:t>
            </a:r>
          </a:p>
        </p:txBody>
      </p:sp>
      <p:sp>
        <p:nvSpPr>
          <p:cNvPr id="778242" name="Text Box 2"/>
          <p:cNvSpPr txBox="1">
            <a:spLocks noChangeArrowheads="1"/>
          </p:cNvSpPr>
          <p:nvPr/>
        </p:nvSpPr>
        <p:spPr bwMode="auto">
          <a:xfrm>
            <a:off x="457200" y="1600200"/>
            <a:ext cx="8226425" cy="4524375"/>
          </a:xfrm>
          <a:prstGeom prst="rect">
            <a:avLst/>
          </a:prstGeom>
          <a:noFill/>
          <a:ln w="9525">
            <a:noFill/>
            <a:round/>
            <a:headEnd/>
            <a:tailEnd/>
          </a:ln>
        </p:spPr>
        <p:txBody>
          <a:bodyPr lIns="0" tIns="0" rIns="0" bIns="0"/>
          <a:lstStyle/>
          <a:p>
            <a:pPr marL="330200" indent="-317500">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latin typeface="Calibri" pitchFamily="34" charset="0"/>
              </a:rPr>
              <a:t>The leading is the difference between the {font-size:} and the {line-height:}</a:t>
            </a:r>
          </a:p>
          <a:p>
            <a:pPr marL="330200" indent="-317500">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latin typeface="Calibri" pitchFamily="34" charset="0"/>
              </a:rPr>
              <a:t>In vertical placing, half of the leading is added at the top of the box, and the other half is attached at the bottom of the box to make the line height. </a:t>
            </a:r>
          </a:p>
          <a:p>
            <a:pPr marL="330200" indent="-317500">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latin typeface="Calibri" pitchFamily="34" charset="0"/>
              </a:rPr>
              <a:t>The result is the inline box.</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0289" name="Text Box 1"/>
          <p:cNvSpPr txBox="1">
            <a:spLocks noChangeArrowheads="1"/>
          </p:cNvSpPr>
          <p:nvPr/>
        </p:nvSpPr>
        <p:spPr bwMode="auto">
          <a:xfrm>
            <a:off x="457200" y="274638"/>
            <a:ext cx="8226425" cy="1139825"/>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inline and line boxes</a:t>
            </a:r>
          </a:p>
        </p:txBody>
      </p:sp>
      <p:sp>
        <p:nvSpPr>
          <p:cNvPr id="780290" name="Text Box 2"/>
          <p:cNvSpPr txBox="1">
            <a:spLocks noChangeArrowheads="1"/>
          </p:cNvSpPr>
          <p:nvPr/>
        </p:nvSpPr>
        <p:spPr bwMode="auto">
          <a:xfrm>
            <a:off x="457200" y="1600200"/>
            <a:ext cx="8226425" cy="4524375"/>
          </a:xfrm>
          <a:prstGeom prst="rect">
            <a:avLst/>
          </a:prstGeom>
          <a:noFill/>
          <a:ln w="9525">
            <a:noFill/>
            <a:round/>
            <a:headEnd/>
            <a:tailEnd/>
          </a:ln>
        </p:spPr>
        <p:txBody>
          <a:bodyPr lIns="0" tIns="0" rIns="0" bIns="0"/>
          <a:lstStyle/>
          <a:p>
            <a:pPr marL="330200" indent="-317500">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latin typeface="Calibri" pitchFamily="34" charset="0"/>
              </a:rPr>
              <a:t>Each inline element in a line generates an inline box. </a:t>
            </a:r>
          </a:p>
          <a:p>
            <a:pPr marL="330200" indent="-317500">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latin typeface="Calibri" pitchFamily="34" charset="0"/>
              </a:rPr>
              <a:t>The line box is the smallest box that bounds the highest and lowest boxes of all the inline boxes found in a particular line.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2337" name="Text Box 1"/>
          <p:cNvSpPr txBox="1">
            <a:spLocks noChangeArrowheads="1"/>
          </p:cNvSpPr>
          <p:nvPr/>
        </p:nvSpPr>
        <p:spPr bwMode="auto">
          <a:xfrm>
            <a:off x="457200" y="274638"/>
            <a:ext cx="8226425" cy="1139825"/>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{line-height:}</a:t>
            </a:r>
          </a:p>
        </p:txBody>
      </p:sp>
      <p:sp>
        <p:nvSpPr>
          <p:cNvPr id="782338" name="Text Box 2"/>
          <p:cNvSpPr txBox="1">
            <a:spLocks noChangeArrowheads="1"/>
          </p:cNvSpPr>
          <p:nvPr/>
        </p:nvSpPr>
        <p:spPr bwMode="auto">
          <a:xfrm>
            <a:off x="457200" y="1600200"/>
            <a:ext cx="8226425" cy="4524375"/>
          </a:xfrm>
          <a:prstGeom prst="rect">
            <a:avLst/>
          </a:prstGeom>
          <a:noFill/>
          <a:ln w="9525">
            <a:noFill/>
            <a:round/>
            <a:headEnd/>
            <a:tailEnd/>
          </a:ln>
        </p:spPr>
        <p:txBody>
          <a:bodyPr lIns="0" tIns="0" rIns="0" bIns="0"/>
          <a:lstStyle/>
          <a:p>
            <a:pPr marL="330200" indent="-317500">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latin typeface="Calibri" pitchFamily="34" charset="0"/>
              </a:rPr>
              <a:t>The {line-height:} determines the height of the line, at least vaguely. </a:t>
            </a:r>
          </a:p>
          <a:p>
            <a:pPr marL="330200" indent="-317500">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latin typeface="Calibri" pitchFamily="34" charset="0"/>
              </a:rPr>
              <a:t>Note that the {line-height:} can vary between various text-level elements in the same line.</a:t>
            </a:r>
          </a:p>
          <a:p>
            <a:pPr marL="330200" indent="-317500">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latin typeface="Calibri" pitchFamily="34" charset="0"/>
              </a:rPr>
              <a:t>Let us consider what is happening for non-replaced elements. The contents on the inline box is determined by the {font-size:}.</a:t>
            </a:r>
          </a:p>
          <a:p>
            <a:pPr marL="330200" indent="-317500">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latin typeface="Calibri" pitchFamily="34" charset="0"/>
              </a:rPr>
              <a:t>The difference between the {font-size: } and the {line-height:} is the leading.</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4385" name="Text Box 1"/>
          <p:cNvSpPr txBox="1">
            <a:spLocks noChangeArrowheads="1"/>
          </p:cNvSpPr>
          <p:nvPr/>
        </p:nvSpPr>
        <p:spPr bwMode="auto">
          <a:xfrm>
            <a:off x="457200" y="274638"/>
            <a:ext cx="8226425" cy="1139825"/>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size of the line box</a:t>
            </a:r>
          </a:p>
        </p:txBody>
      </p:sp>
      <p:sp>
        <p:nvSpPr>
          <p:cNvPr id="784386" name="Text Box 2"/>
          <p:cNvSpPr txBox="1">
            <a:spLocks noChangeArrowheads="1"/>
          </p:cNvSpPr>
          <p:nvPr/>
        </p:nvSpPr>
        <p:spPr bwMode="auto">
          <a:xfrm>
            <a:off x="457200" y="1600200"/>
            <a:ext cx="8226425" cy="4870450"/>
          </a:xfrm>
          <a:prstGeom prst="rect">
            <a:avLst/>
          </a:prstGeom>
          <a:noFill/>
          <a:ln w="9525">
            <a:noFill/>
            <a:round/>
            <a:headEnd/>
            <a:tailEnd/>
          </a:ln>
        </p:spPr>
        <p:txBody>
          <a:bodyPr lIns="0" tIns="0" rIns="0" bIns="0"/>
          <a:lstStyle/>
          <a:p>
            <a:pPr marL="330200" indent="-317500">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latin typeface="Calibri" pitchFamily="34" charset="0"/>
              </a:rPr>
              <a:t>How large it is depends on how the characters are aligned. </a:t>
            </a:r>
          </a:p>
          <a:p>
            <a:pPr marL="330200" indent="-317500">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latin typeface="Calibri" pitchFamily="34" charset="0"/>
              </a:rPr>
              <a:t>Note that normally characters are aligned at the baseline. The baseline is defined for each font, but is not the same for different font. The size of the line box is therefore difficult to predict. </a:t>
            </a:r>
          </a:p>
          <a:p>
            <a:pPr marL="330200" indent="-317500">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latin typeface="Calibri" pitchFamily="34" charset="0"/>
              </a:rPr>
              <a:t>If you add borders, margins, padding around an inline element, this will not change the way the line is built. It depends on the {line-height:}. </a:t>
            </a:r>
          </a:p>
          <a:p>
            <a:pPr marL="330200" indent="-317500">
              <a:lnSpc>
                <a:spcPct val="108000"/>
              </a:lnSpc>
              <a:spcBef>
                <a:spcPts val="700"/>
              </a:spcBef>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endParaRPr lang="en-US" sz="28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ext Box 1"/>
          <p:cNvSpPr txBox="1">
            <a:spLocks noChangeArrowheads="1"/>
          </p:cNvSpPr>
          <p:nvPr/>
        </p:nvSpPr>
        <p:spPr bwMode="auto">
          <a:xfrm>
            <a:off x="457200" y="274638"/>
            <a:ext cx="8224838" cy="1138237"/>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WWW history</a:t>
            </a:r>
          </a:p>
        </p:txBody>
      </p:sp>
      <p:sp>
        <p:nvSpPr>
          <p:cNvPr id="91138" name="Text Box 2"/>
          <p:cNvSpPr txBox="1">
            <a:spLocks noChangeArrowheads="1"/>
          </p:cNvSpPr>
          <p:nvPr/>
        </p:nvSpPr>
        <p:spPr bwMode="auto">
          <a:xfrm>
            <a:off x="457200" y="1600200"/>
            <a:ext cx="8224838" cy="4521200"/>
          </a:xfrm>
          <a:prstGeom prst="rect">
            <a:avLst/>
          </a:prstGeom>
          <a:noFill/>
          <a:ln w="9525">
            <a:noFill/>
            <a:round/>
            <a:headEnd/>
            <a:tailEnd/>
          </a:ln>
        </p:spPr>
        <p:txBody>
          <a:bodyPr lIns="0" tIns="0" rIns="0" bIns="0"/>
          <a:lstStyle/>
          <a:p>
            <a:pPr marL="328613" indent="-317500">
              <a:lnSpc>
                <a:spcPct val="11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US" sz="2800">
                <a:solidFill>
                  <a:srgbClr val="FFFFFF"/>
                </a:solidFill>
                <a:latin typeface="Calibri" pitchFamily="34" charset="0"/>
              </a:rPr>
              <a:t>The World Wide Web was invented by Tim Berners-Lee and Robert Cailliau at the CERN in Geneva, CH, in 1990.</a:t>
            </a:r>
          </a:p>
          <a:p>
            <a:pPr marL="328613" indent="-317500">
              <a:lnSpc>
                <a:spcPct val="11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US" sz="2800">
                <a:solidFill>
                  <a:srgbClr val="FFFFFF"/>
                </a:solidFill>
                <a:latin typeface="Calibri" pitchFamily="34" charset="0"/>
              </a:rPr>
              <a:t>It is now maintained by the World Wide Web Consortium (W3C), a standards making body in Boston, MA. </a:t>
            </a:r>
          </a:p>
          <a:p>
            <a:pPr marL="328613" indent="-317500">
              <a:lnSpc>
                <a:spcPct val="11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US" sz="2800">
                <a:solidFill>
                  <a:srgbClr val="FFFFFF"/>
                </a:solidFill>
                <a:latin typeface="Calibri" pitchFamily="34" charset="0"/>
              </a:rPr>
              <a:t>Tim Berners-Lee is the director of the W3C.</a:t>
            </a:r>
          </a:p>
          <a:p>
            <a:pPr marL="328613" indent="-317500">
              <a:lnSpc>
                <a:spcPct val="110000"/>
              </a:lnSpc>
              <a:spcBef>
                <a:spcPts val="700"/>
              </a:spcBef>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endParaRPr lang="en-US" sz="28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6433" name="Text Box 1"/>
          <p:cNvSpPr txBox="1">
            <a:spLocks noChangeArrowheads="1"/>
          </p:cNvSpPr>
          <p:nvPr/>
        </p:nvSpPr>
        <p:spPr bwMode="auto">
          <a:xfrm>
            <a:off x="457200" y="274638"/>
            <a:ext cx="8226425" cy="1139825"/>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setting the {line-height:}</a:t>
            </a:r>
          </a:p>
        </p:txBody>
      </p:sp>
      <p:sp>
        <p:nvSpPr>
          <p:cNvPr id="786434" name="Text Box 2"/>
          <p:cNvSpPr txBox="1">
            <a:spLocks noChangeArrowheads="1"/>
          </p:cNvSpPr>
          <p:nvPr/>
        </p:nvSpPr>
        <p:spPr bwMode="auto">
          <a:xfrm>
            <a:off x="457200" y="1600200"/>
            <a:ext cx="8226425" cy="4524375"/>
          </a:xfrm>
          <a:prstGeom prst="rect">
            <a:avLst/>
          </a:prstGeom>
          <a:noFill/>
          <a:ln w="9525">
            <a:noFill/>
            <a:round/>
            <a:headEnd/>
            <a:tailEnd/>
          </a:ln>
        </p:spPr>
        <p:txBody>
          <a:bodyPr lIns="0" tIns="0" rIns="0" bIns="0"/>
          <a:lstStyle/>
          <a:p>
            <a:pPr marL="330200" indent="-317500">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latin typeface="Calibri" pitchFamily="34" charset="0"/>
              </a:rPr>
              <a:t>The best way to set the {line-height:} is to use a number. Example</a:t>
            </a:r>
          </a:p>
          <a:p>
            <a:pPr marL="330200" indent="-317500">
              <a:lnSpc>
                <a:spcPct val="108000"/>
              </a:lnSpc>
              <a:spcBef>
                <a:spcPts val="700"/>
              </a:spcBef>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latin typeface="Calibri" pitchFamily="34" charset="0"/>
              </a:rPr>
              <a:t>   body {line-height: 1.3}</a:t>
            </a:r>
          </a:p>
          <a:p>
            <a:pPr marL="330200" indent="-317500">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latin typeface="Calibri" pitchFamily="34" charset="0"/>
              </a:rPr>
              <a:t>This number is passed down to each text level element and used as multiplier to the font-size of that element. </a:t>
            </a:r>
          </a:p>
          <a:p>
            <a:pPr marL="330200" indent="-317500">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latin typeface="Calibri" pitchFamily="34" charset="0"/>
              </a:rPr>
              <a:t>Note that the discussion up to here has applied to non-replaced elements.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81" name="Text Box 1"/>
          <p:cNvSpPr txBox="1">
            <a:spLocks noChangeArrowheads="1"/>
          </p:cNvSpPr>
          <p:nvPr/>
        </p:nvSpPr>
        <p:spPr bwMode="auto">
          <a:xfrm>
            <a:off x="457200" y="274638"/>
            <a:ext cx="8226425" cy="1139825"/>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text-level replaced elements</a:t>
            </a:r>
          </a:p>
        </p:txBody>
      </p:sp>
      <p:sp>
        <p:nvSpPr>
          <p:cNvPr id="788482" name="Text Box 2"/>
          <p:cNvSpPr txBox="1">
            <a:spLocks noChangeArrowheads="1"/>
          </p:cNvSpPr>
          <p:nvPr/>
        </p:nvSpPr>
        <p:spPr bwMode="auto">
          <a:xfrm>
            <a:off x="457200" y="1600200"/>
            <a:ext cx="8226425" cy="4876800"/>
          </a:xfrm>
          <a:prstGeom prst="rect">
            <a:avLst/>
          </a:prstGeom>
          <a:noFill/>
          <a:ln w="9525">
            <a:noFill/>
            <a:round/>
            <a:headEnd/>
            <a:tailEnd/>
          </a:ln>
        </p:spPr>
        <p:txBody>
          <a:bodyPr lIns="0" tIns="0" rIns="0" bIns="0"/>
          <a:lstStyle/>
          <a:p>
            <a:pPr marL="330200" indent="-317500">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latin typeface="Calibri" pitchFamily="34" charset="0"/>
              </a:rPr>
              <a:t>Replaced elements have {height: } and {width: } that is determined by their contents. Setting any of the properties will scale the contents (image scaling, for example). </a:t>
            </a:r>
          </a:p>
          <a:p>
            <a:pPr marL="330200" indent="-317500">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latin typeface="Calibri" pitchFamily="34" charset="0"/>
              </a:rPr>
              <a:t>If you add padding, borders and margins, they will increase (or decrease with negative margins) the in-line box for the replaced element. Thus the behavior of in-line box building for the replaced element is different from that of a non-replaced element.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0529" name="Text Box 1"/>
          <p:cNvSpPr txBox="1">
            <a:spLocks noChangeArrowheads="1"/>
          </p:cNvSpPr>
          <p:nvPr/>
        </p:nvSpPr>
        <p:spPr bwMode="auto">
          <a:xfrm>
            <a:off x="457200" y="228600"/>
            <a:ext cx="8226425" cy="838200"/>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baseline spacing</a:t>
            </a:r>
          </a:p>
        </p:txBody>
      </p:sp>
      <p:sp>
        <p:nvSpPr>
          <p:cNvPr id="790530" name="Text Box 2"/>
          <p:cNvSpPr txBox="1">
            <a:spLocks noChangeArrowheads="1"/>
          </p:cNvSpPr>
          <p:nvPr/>
        </p:nvSpPr>
        <p:spPr bwMode="auto">
          <a:xfrm>
            <a:off x="457200" y="990600"/>
            <a:ext cx="8229600" cy="5638800"/>
          </a:xfrm>
          <a:prstGeom prst="rect">
            <a:avLst/>
          </a:prstGeom>
          <a:noFill/>
          <a:ln w="9525">
            <a:noFill/>
            <a:round/>
            <a:headEnd/>
            <a:tailEnd/>
          </a:ln>
        </p:spPr>
        <p:txBody>
          <a:bodyPr lIns="0" tIns="0" rIns="0" bIns="0"/>
          <a:lstStyle/>
          <a:p>
            <a:pPr marL="330200" indent="-317500">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latin typeface="Calibri" pitchFamily="34" charset="0"/>
              </a:rPr>
              <a:t>Replaced elements in in-line spacing sit on the baseline. The bottom of the box, plus any padding or spacing, sits on the baseline.</a:t>
            </a:r>
          </a:p>
          <a:p>
            <a:pPr marL="330200" indent="-317500">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latin typeface="Calibri" pitchFamily="34" charset="0"/>
              </a:rPr>
              <a:t>Sometimes this is not what you want, because this adds space below the replaced element. </a:t>
            </a:r>
          </a:p>
          <a:p>
            <a:pPr marL="330200" indent="-317500">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latin typeface="Calibri" pitchFamily="34" charset="0"/>
              </a:rPr>
              <a:t>Workarounds</a:t>
            </a:r>
          </a:p>
          <a:p>
            <a:pPr marL="733425" lvl="1" indent="-276225">
              <a:lnSpc>
                <a:spcPct val="108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400">
                <a:solidFill>
                  <a:srgbClr val="FFFFFF"/>
                </a:solidFill>
                <a:latin typeface="Calibri" pitchFamily="34" charset="0"/>
              </a:rPr>
              <a:t>set the {display: } on the replaced element to ‘block’</a:t>
            </a:r>
          </a:p>
          <a:p>
            <a:pPr marL="733425" lvl="1" indent="-276225">
              <a:lnSpc>
                <a:spcPct val="108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400">
                <a:solidFill>
                  <a:srgbClr val="FFFFFF"/>
                </a:solidFill>
                <a:latin typeface="Calibri" pitchFamily="34" charset="0"/>
              </a:rPr>
              <a:t>set the {line-height: } and {font-size:} on the ancestor of the replaced element to the exact height of the replaced element. </a:t>
            </a:r>
          </a:p>
          <a:p>
            <a:pPr marL="330200" indent="-317500">
              <a:lnSpc>
                <a:spcPct val="108000"/>
              </a:lnSpc>
              <a:spcBef>
                <a:spcPts val="700"/>
              </a:spcBef>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endParaRPr lang="en-US">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2577" name="Text Box 1"/>
          <p:cNvSpPr txBox="1">
            <a:spLocks noChangeArrowheads="1"/>
          </p:cNvSpPr>
          <p:nvPr/>
        </p:nvSpPr>
        <p:spPr bwMode="auto">
          <a:xfrm>
            <a:off x="457200" y="319088"/>
            <a:ext cx="8226425" cy="1049337"/>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latin typeface="Calibri" pitchFamily="34" charset="0"/>
              </a:rPr>
              <a:t>out of normal flow</a:t>
            </a:r>
          </a:p>
        </p:txBody>
      </p:sp>
      <p:sp>
        <p:nvSpPr>
          <p:cNvPr id="792578" name="Text Box 2"/>
          <p:cNvSpPr txBox="1">
            <a:spLocks noChangeArrowheads="1"/>
          </p:cNvSpPr>
          <p:nvPr/>
        </p:nvSpPr>
        <p:spPr bwMode="auto">
          <a:xfrm>
            <a:off x="457200" y="1600200"/>
            <a:ext cx="8226425" cy="4435475"/>
          </a:xfrm>
          <a:prstGeom prst="rect">
            <a:avLst/>
          </a:prstGeom>
          <a:noFill/>
          <a:ln w="9525">
            <a:noFill/>
            <a:round/>
            <a:headEnd/>
            <a:tailEnd/>
          </a:ln>
        </p:spPr>
        <p:txBody>
          <a:bodyPr lIns="0" tIns="0" rIns="0" bIns="0"/>
          <a:lstStyle/>
          <a:p>
            <a:pPr marL="330200" indent="-317500">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There are some technologies that place elements out of normal flow.</a:t>
            </a:r>
          </a:p>
          <a:p>
            <a:pPr marL="330200" indent="-317500">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These are being reviewed now.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4625" name="Text Box 1"/>
          <p:cNvSpPr txBox="1">
            <a:spLocks noChangeArrowheads="1"/>
          </p:cNvSpPr>
          <p:nvPr/>
        </p:nvSpPr>
        <p:spPr bwMode="auto">
          <a:xfrm>
            <a:off x="533400" y="542925"/>
            <a:ext cx="8229600" cy="606425"/>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latin typeface="Calibri" pitchFamily="34" charset="0"/>
              </a:rPr>
              <a:t>floating</a:t>
            </a:r>
          </a:p>
        </p:txBody>
      </p:sp>
      <p:sp>
        <p:nvSpPr>
          <p:cNvPr id="794626" name="Text Box 2"/>
          <p:cNvSpPr txBox="1">
            <a:spLocks noChangeArrowheads="1"/>
          </p:cNvSpPr>
          <p:nvPr/>
        </p:nvSpPr>
        <p:spPr bwMode="auto">
          <a:xfrm>
            <a:off x="457200" y="1600200"/>
            <a:ext cx="8229600" cy="4035425"/>
          </a:xfrm>
          <a:prstGeom prst="rect">
            <a:avLst/>
          </a:prstGeom>
          <a:noFill/>
          <a:ln w="9525">
            <a:noFill/>
            <a:round/>
            <a:headEnd/>
            <a:tailEnd/>
          </a:ln>
        </p:spPr>
        <p:txBody>
          <a:bodyPr lIns="90000" tIns="46800" rIns="90000" bIns="46800"/>
          <a:lstStyle/>
          <a:p>
            <a:pPr marL="330200" indent="-317500">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{float: } tells the user agent to float the box. The box is set to float, meaning that text floats around it. I know this is confusing</a:t>
            </a:r>
          </a:p>
          <a:p>
            <a:pPr marL="733425" lvl="1" indent="-276225">
              <a:lnSpc>
                <a:spcPct val="104000"/>
              </a:lnSpc>
              <a:spcBef>
                <a:spcPts val="5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400">
                <a:solidFill>
                  <a:srgbClr val="FFFFFF"/>
                </a:solidFill>
                <a:latin typeface="Calibri" pitchFamily="34" charset="0"/>
              </a:rPr>
              <a:t>value ‘left’ tells the user agent to put the floating box to the left</a:t>
            </a:r>
          </a:p>
          <a:p>
            <a:pPr marL="733425" lvl="1" indent="-276225">
              <a:lnSpc>
                <a:spcPct val="104000"/>
              </a:lnSpc>
              <a:spcBef>
                <a:spcPts val="5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400">
                <a:solidFill>
                  <a:srgbClr val="FFFFFF"/>
                </a:solidFill>
                <a:latin typeface="Calibri" pitchFamily="34" charset="0"/>
              </a:rPr>
              <a:t>value ‘right’ tell the user agent to put the floating box to the right. </a:t>
            </a:r>
          </a:p>
          <a:p>
            <a:pPr marL="733425" lvl="1" indent="-276225">
              <a:lnSpc>
                <a:spcPct val="104000"/>
              </a:lnSpc>
              <a:spcBef>
                <a:spcPts val="5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400">
                <a:solidFill>
                  <a:srgbClr val="FFFFFF"/>
                </a:solidFill>
                <a:latin typeface="Calibri" pitchFamily="34" charset="0"/>
              </a:rPr>
              <a:t>value ‘none’ tells user agent not to float the box.</a:t>
            </a:r>
            <a:r>
              <a:rPr lang="en-US" sz="2400">
                <a:solidFill>
                  <a:srgbClr val="FFFFFF"/>
                </a:solidFill>
                <a:latin typeface="Calibri" pitchFamily="34" charset="0"/>
              </a:rPr>
              <a:t> That is the initial value.</a:t>
            </a:r>
          </a:p>
          <a:p>
            <a:pPr marL="733425" lvl="1" indent="-276225">
              <a:lnSpc>
                <a:spcPct val="104000"/>
              </a:lnSpc>
              <a:spcBef>
                <a:spcPts val="5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400">
                <a:solidFill>
                  <a:srgbClr val="FFFFFF"/>
                </a:solidFill>
                <a:latin typeface="Calibri" pitchFamily="34" charset="0"/>
              </a:rPr>
              <a:t>Yes, ‘inherit’ is also a valid value.</a:t>
            </a:r>
          </a:p>
          <a:p>
            <a:pPr marL="330200" indent="-317500">
              <a:lnSpc>
                <a:spcPct val="104000"/>
              </a:lnSpc>
              <a:spcBef>
                <a:spcPts val="500"/>
              </a:spcBef>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latin typeface="Calibri" pitchFamily="34" charset="0"/>
              </a:rPr>
              <a:t>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6673" name="Text Box 1"/>
          <p:cNvSpPr txBox="1">
            <a:spLocks noChangeArrowheads="1"/>
          </p:cNvSpPr>
          <p:nvPr/>
        </p:nvSpPr>
        <p:spPr bwMode="auto">
          <a:xfrm>
            <a:off x="457200" y="274638"/>
            <a:ext cx="8226425" cy="1139825"/>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negative margins on floats</a:t>
            </a:r>
          </a:p>
        </p:txBody>
      </p:sp>
      <p:sp>
        <p:nvSpPr>
          <p:cNvPr id="796674" name="Text Box 2"/>
          <p:cNvSpPr txBox="1">
            <a:spLocks noChangeArrowheads="1"/>
          </p:cNvSpPr>
          <p:nvPr/>
        </p:nvSpPr>
        <p:spPr bwMode="auto">
          <a:xfrm>
            <a:off x="457200" y="1600200"/>
            <a:ext cx="8226425" cy="4524375"/>
          </a:xfrm>
          <a:prstGeom prst="rect">
            <a:avLst/>
          </a:prstGeom>
          <a:noFill/>
          <a:ln w="9525">
            <a:noFill/>
            <a:round/>
            <a:headEnd/>
            <a:tailEnd/>
          </a:ln>
        </p:spPr>
        <p:txBody>
          <a:bodyPr lIns="0" tIns="0" rIns="0" bIns="0"/>
          <a:lstStyle/>
          <a:p>
            <a:pPr marL="330200" indent="-317500">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latin typeface="Calibri" pitchFamily="34" charset="0"/>
              </a:rPr>
              <a:t>You can set negative margins on floats. That will make the float stick out of the containing box. </a:t>
            </a:r>
          </a:p>
          <a:p>
            <a:pPr marL="330200" indent="-317500">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latin typeface="Calibri" pitchFamily="34" charset="0"/>
              </a:rPr>
              <a:t>But watch out for potential of several floats with negative margins overlapping each other. It is not quite clear what happens in such situations.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21" name="Text Box 1"/>
          <p:cNvSpPr txBox="1">
            <a:spLocks noChangeArrowheads="1"/>
          </p:cNvSpPr>
          <p:nvPr/>
        </p:nvSpPr>
        <p:spPr bwMode="auto">
          <a:xfrm>
            <a:off x="457200" y="228600"/>
            <a:ext cx="8229600" cy="606425"/>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latin typeface="Calibri" pitchFamily="34" charset="0"/>
              </a:rPr>
              <a:t>clearing</a:t>
            </a:r>
          </a:p>
        </p:txBody>
      </p:sp>
      <p:sp>
        <p:nvSpPr>
          <p:cNvPr id="798722" name="Text Box 2"/>
          <p:cNvSpPr txBox="1">
            <a:spLocks noChangeArrowheads="1"/>
          </p:cNvSpPr>
          <p:nvPr/>
        </p:nvSpPr>
        <p:spPr bwMode="auto">
          <a:xfrm>
            <a:off x="457200" y="914400"/>
            <a:ext cx="8229600" cy="5570538"/>
          </a:xfrm>
          <a:prstGeom prst="rect">
            <a:avLst/>
          </a:prstGeom>
          <a:noFill/>
          <a:ln w="9525">
            <a:noFill/>
            <a:round/>
            <a:headEnd/>
            <a:tailEnd/>
          </a:ln>
        </p:spPr>
        <p:txBody>
          <a:bodyPr lIns="90000" tIns="46800" rIns="90000" bIns="46800"/>
          <a:lstStyle/>
          <a:p>
            <a:pPr marL="330200" indent="-317500">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GB" sz="2800">
                <a:solidFill>
                  <a:srgbClr val="FFFFFF"/>
                </a:solidFill>
                <a:latin typeface="Calibri" pitchFamily="34" charset="0"/>
              </a:rPr>
              <a:t>{clear: } tells the user agent whether to place the current element next to a floating element or on the next line below it.</a:t>
            </a:r>
          </a:p>
          <a:p>
            <a:pPr marL="733425" lvl="1" indent="-276225">
              <a:lnSpc>
                <a:spcPct val="104000"/>
              </a:lnSpc>
              <a:spcBef>
                <a:spcPts val="5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GB" sz="2400">
                <a:solidFill>
                  <a:srgbClr val="FFFFFF"/>
                </a:solidFill>
                <a:latin typeface="Calibri" pitchFamily="34" charset="0"/>
              </a:rPr>
              <a:t>value ‘none’ (default) tells the user agent to put contents on either side of the floating element</a:t>
            </a:r>
          </a:p>
          <a:p>
            <a:pPr marL="733425" lvl="1" indent="-276225">
              <a:lnSpc>
                <a:spcPct val="104000"/>
              </a:lnSpc>
              <a:spcBef>
                <a:spcPts val="5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GB" sz="2400">
                <a:solidFill>
                  <a:srgbClr val="FFFFFF"/>
                </a:solidFill>
                <a:latin typeface="Calibri" pitchFamily="34" charset="0"/>
              </a:rPr>
              <a:t>value ‘left’ means to go after all left floats</a:t>
            </a:r>
          </a:p>
          <a:p>
            <a:pPr marL="733425" lvl="1" indent="-276225">
              <a:lnSpc>
                <a:spcPct val="104000"/>
              </a:lnSpc>
              <a:spcBef>
                <a:spcPts val="5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GB" sz="2400">
                <a:solidFill>
                  <a:srgbClr val="FFFFFF"/>
                </a:solidFill>
                <a:latin typeface="Calibri" pitchFamily="34" charset="0"/>
              </a:rPr>
              <a:t>value ‘right’ mean placing after all right floats</a:t>
            </a:r>
          </a:p>
          <a:p>
            <a:pPr marL="733425" lvl="1" indent="-276225">
              <a:lnSpc>
                <a:spcPct val="104000"/>
              </a:lnSpc>
              <a:spcBef>
                <a:spcPts val="5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GB" sz="2400">
                <a:solidFill>
                  <a:srgbClr val="FFFFFF"/>
                </a:solidFill>
                <a:latin typeface="Calibri" pitchFamily="34" charset="0"/>
              </a:rPr>
              <a:t>value ‘</a:t>
            </a:r>
            <a:r>
              <a:rPr lang="en-US" sz="2400">
                <a:solidFill>
                  <a:srgbClr val="FFFFFF"/>
                </a:solidFill>
                <a:latin typeface="Calibri" pitchFamily="34" charset="0"/>
              </a:rPr>
              <a:t>both</a:t>
            </a:r>
            <a:r>
              <a:rPr lang="en-GB" sz="2400">
                <a:solidFill>
                  <a:srgbClr val="FFFFFF"/>
                </a:solidFill>
                <a:latin typeface="Calibri" pitchFamily="34" charset="0"/>
              </a:rPr>
              <a:t>' means that both sides have to stay clear</a:t>
            </a:r>
          </a:p>
          <a:p>
            <a:pPr marL="330200" indent="-317500">
              <a:lnSpc>
                <a:spcPct val="104000"/>
              </a:lnSpc>
              <a:spcBef>
                <a:spcPts val="5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GB" sz="2800">
                <a:solidFill>
                  <a:srgbClr val="FFFFFF"/>
                </a:solidFill>
                <a:latin typeface="Calibri" pitchFamily="34" charset="0"/>
              </a:rPr>
              <a:t>{clear: } only applies to block level elements.</a:t>
            </a:r>
          </a:p>
          <a:p>
            <a:pPr marL="330200" indent="-317500">
              <a:lnSpc>
                <a:spcPct val="104000"/>
              </a:lnSpc>
              <a:spcBef>
                <a:spcPts val="5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GB" sz="2800">
                <a:solidFill>
                  <a:srgbClr val="FFFFFF"/>
                </a:solidFill>
                <a:latin typeface="Calibri" pitchFamily="34" charset="0"/>
              </a:rPr>
              <a:t>It is not inherited.</a:t>
            </a:r>
          </a:p>
          <a:p>
            <a:pPr marL="330200" indent="-317500">
              <a:lnSpc>
                <a:spcPct val="104000"/>
              </a:lnSpc>
              <a:spcBef>
                <a:spcPts val="600"/>
              </a:spcBef>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endParaRPr lang="en-GB" sz="28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0769" name="Text Box 1"/>
          <p:cNvSpPr txBox="1">
            <a:spLocks noChangeArrowheads="1"/>
          </p:cNvSpPr>
          <p:nvPr/>
        </p:nvSpPr>
        <p:spPr bwMode="auto">
          <a:xfrm>
            <a:off x="457200" y="274638"/>
            <a:ext cx="8226425" cy="1139825"/>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{position: }</a:t>
            </a:r>
          </a:p>
        </p:txBody>
      </p:sp>
      <p:sp>
        <p:nvSpPr>
          <p:cNvPr id="800770" name="Text Box 2"/>
          <p:cNvSpPr txBox="1">
            <a:spLocks noChangeArrowheads="1"/>
          </p:cNvSpPr>
          <p:nvPr/>
        </p:nvSpPr>
        <p:spPr bwMode="auto">
          <a:xfrm>
            <a:off x="457200" y="1600200"/>
            <a:ext cx="8226425" cy="4524375"/>
          </a:xfrm>
          <a:prstGeom prst="rect">
            <a:avLst/>
          </a:prstGeom>
          <a:noFill/>
          <a:ln w="9525">
            <a:noFill/>
            <a:round/>
            <a:headEnd/>
            <a:tailEnd/>
          </a:ln>
        </p:spPr>
        <p:txBody>
          <a:bodyPr lIns="0" tIns="0" rIns="0" bIns="0"/>
          <a:lstStyle/>
          <a:p>
            <a:pPr marL="330200" indent="-317500">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latin typeface="Calibri" pitchFamily="34" charset="0"/>
              </a:rPr>
              <a:t>You can take an element out of normal flow with the {position: } property.</a:t>
            </a:r>
          </a:p>
          <a:p>
            <a:pPr marL="330200" indent="-317500">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latin typeface="Calibri" pitchFamily="34" charset="0"/>
              </a:rPr>
              <a:t>Normal flow corresponds to the value ‘static’ of {position:}. This is the initial value.</a:t>
            </a:r>
          </a:p>
          <a:p>
            <a:pPr marL="330200" indent="-317500">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latin typeface="Calibri" pitchFamily="34" charset="0"/>
              </a:rPr>
              <a:t>Other values are:</a:t>
            </a:r>
          </a:p>
          <a:p>
            <a:pPr marL="733425" lvl="1" indent="-276225">
              <a:lnSpc>
                <a:spcPct val="108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400">
                <a:solidFill>
                  <a:srgbClr val="FFFFFF"/>
                </a:solidFill>
                <a:latin typeface="Calibri" pitchFamily="34" charset="0"/>
              </a:rPr>
              <a:t>‘relative’</a:t>
            </a:r>
          </a:p>
          <a:p>
            <a:pPr marL="733425" lvl="1" indent="-276225">
              <a:lnSpc>
                <a:spcPct val="108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400">
                <a:solidFill>
                  <a:srgbClr val="FFFFFF"/>
                </a:solidFill>
                <a:latin typeface="Calibri" pitchFamily="34" charset="0"/>
              </a:rPr>
              <a:t>‘absolute’</a:t>
            </a:r>
          </a:p>
          <a:p>
            <a:pPr marL="733425" lvl="1" indent="-276225">
              <a:lnSpc>
                <a:spcPct val="108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400">
                <a:solidFill>
                  <a:srgbClr val="FFFFFF"/>
                </a:solidFill>
                <a:latin typeface="Calibri" pitchFamily="34" charset="0"/>
              </a:rPr>
              <a:t>‘fixed’</a:t>
            </a:r>
          </a:p>
          <a:p>
            <a:pPr marL="733425" lvl="1" indent="-276225">
              <a:lnSpc>
                <a:spcPct val="108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400">
                <a:solidFill>
                  <a:srgbClr val="FFFFFF"/>
                </a:solidFill>
                <a:latin typeface="Calibri" pitchFamily="34" charset="0"/>
              </a:rPr>
              <a:t>‘inherit’</a:t>
            </a:r>
          </a:p>
          <a:p>
            <a:pPr marL="330200" indent="-317500">
              <a:lnSpc>
                <a:spcPct val="108000"/>
              </a:lnSpc>
              <a:spcBef>
                <a:spcPts val="600"/>
              </a:spcBef>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endParaRPr lang="en-US">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2817" name="Text Box 1"/>
          <p:cNvSpPr txBox="1">
            <a:spLocks noChangeArrowheads="1"/>
          </p:cNvSpPr>
          <p:nvPr/>
        </p:nvSpPr>
        <p:spPr bwMode="auto">
          <a:xfrm>
            <a:off x="457200" y="542925"/>
            <a:ext cx="8229600" cy="606425"/>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latin typeface="Calibri" pitchFamily="34" charset="0"/>
              </a:rPr>
              <a:t>offset properties</a:t>
            </a:r>
          </a:p>
        </p:txBody>
      </p:sp>
      <p:sp>
        <p:nvSpPr>
          <p:cNvPr id="802818" name="Text Box 2"/>
          <p:cNvSpPr txBox="1">
            <a:spLocks noChangeArrowheads="1"/>
          </p:cNvSpPr>
          <p:nvPr/>
        </p:nvSpPr>
        <p:spPr bwMode="auto">
          <a:xfrm>
            <a:off x="304800" y="1219200"/>
            <a:ext cx="8534400" cy="5273675"/>
          </a:xfrm>
          <a:prstGeom prst="rect">
            <a:avLst/>
          </a:prstGeom>
          <a:noFill/>
          <a:ln w="9525">
            <a:noFill/>
            <a:round/>
            <a:headEnd/>
            <a:tailEnd/>
          </a:ln>
        </p:spPr>
        <p:txBody>
          <a:bodyPr lIns="90000" tIns="46800" rIns="90000" bIns="46800"/>
          <a:lstStyle/>
          <a:p>
            <a:pPr marL="330200"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{top:}, {right:}, {bottom:}, {left:} set  offsets if positioning is relative, absolute or fixed</a:t>
            </a:r>
            <a:r>
              <a:rPr lang="en-US" sz="2800">
                <a:solidFill>
                  <a:srgbClr val="FFFFFF"/>
                </a:solidFill>
                <a:latin typeface="Calibri" pitchFamily="34" charset="0"/>
              </a:rPr>
              <a:t>, i.e, when the box is positioned. </a:t>
            </a:r>
            <a:r>
              <a:rPr lang="ru-RU" sz="2800">
                <a:solidFill>
                  <a:srgbClr val="FFFFFF"/>
                </a:solidFill>
                <a:latin typeface="Calibri" pitchFamily="34" charset="0"/>
              </a:rPr>
              <a:t>They can take length values, percentages, </a:t>
            </a:r>
            <a:r>
              <a:rPr lang="en-US" sz="2800">
                <a:solidFill>
                  <a:srgbClr val="FFFFFF"/>
                </a:solidFill>
                <a:latin typeface="Calibri" pitchFamily="34" charset="0"/>
              </a:rPr>
              <a:t>‘inherit’, and ‘auto’ (initial)</a:t>
            </a:r>
            <a:r>
              <a:rPr lang="ru-RU" sz="2800">
                <a:solidFill>
                  <a:srgbClr val="FFFFFF"/>
                </a:solidFill>
                <a:latin typeface="Calibri" pitchFamily="34" charset="0"/>
              </a:rPr>
              <a:t>.</a:t>
            </a:r>
          </a:p>
          <a:p>
            <a:pPr marL="330200"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The effect of 'auto' depends on which other properties have been set to 'auto‘.</a:t>
            </a:r>
          </a:p>
          <a:p>
            <a:pPr marL="330200"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Percentages refer to width of containing box for {left:} and {right:} and height of containing box for the other two.</a:t>
            </a:r>
          </a:p>
          <a:p>
            <a:pPr marL="330200"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latin typeface="Calibri" pitchFamily="34" charset="0"/>
              </a:rPr>
              <a:t>top: 50%; bottom: 0; left: 50%;  selects the lower quarter of the containing block</a:t>
            </a:r>
          </a:p>
          <a:p>
            <a:pPr marL="330200" indent="-317500">
              <a:lnSpc>
                <a:spcPct val="104000"/>
              </a:lnSpc>
              <a:spcBef>
                <a:spcPts val="700"/>
              </a:spcBef>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endParaRPr lang="ru-RU" sz="2800">
              <a:solidFill>
                <a:srgbClr val="FFFFFF"/>
              </a:solidFill>
              <a:latin typeface="Calibri" pitchFamily="34" charset="0"/>
            </a:endParaRPr>
          </a:p>
          <a:p>
            <a:pPr marL="330200" indent="-317500">
              <a:lnSpc>
                <a:spcPct val="104000"/>
              </a:lnSpc>
              <a:spcBef>
                <a:spcPts val="700"/>
              </a:spcBef>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endParaRPr lang="ru-RU" sz="28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4865" name="Text Box 1"/>
          <p:cNvSpPr txBox="1">
            <a:spLocks noChangeArrowheads="1"/>
          </p:cNvSpPr>
          <p:nvPr/>
        </p:nvSpPr>
        <p:spPr bwMode="auto">
          <a:xfrm>
            <a:off x="457200" y="274638"/>
            <a:ext cx="8226425" cy="1139825"/>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{position: relative}</a:t>
            </a:r>
          </a:p>
        </p:txBody>
      </p:sp>
      <p:sp>
        <p:nvSpPr>
          <p:cNvPr id="804866" name="Text Box 2"/>
          <p:cNvSpPr txBox="1">
            <a:spLocks noChangeArrowheads="1"/>
          </p:cNvSpPr>
          <p:nvPr/>
        </p:nvSpPr>
        <p:spPr bwMode="auto">
          <a:xfrm>
            <a:off x="457200" y="1600200"/>
            <a:ext cx="8226425" cy="4524375"/>
          </a:xfrm>
          <a:prstGeom prst="rect">
            <a:avLst/>
          </a:prstGeom>
          <a:noFill/>
          <a:ln w="9525">
            <a:noFill/>
            <a:round/>
            <a:headEnd/>
            <a:tailEnd/>
          </a:ln>
        </p:spPr>
        <p:txBody>
          <a:bodyPr lIns="0" tIns="0" rIns="0" bIns="0"/>
          <a:lstStyle/>
          <a:p>
            <a:pPr marL="330200" indent="-317500">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GB" sz="2800">
                <a:solidFill>
                  <a:srgbClr val="FFFFFF"/>
                </a:solidFill>
                <a:latin typeface="Calibri" pitchFamily="34" charset="0"/>
              </a:rPr>
              <a:t>The box's position is calculated according to the normal flow. Then it is offset relative to its normal position. </a:t>
            </a:r>
          </a:p>
          <a:p>
            <a:pPr marL="330200" indent="-317500">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GB" sz="2800">
                <a:solidFill>
                  <a:srgbClr val="FFFFFF"/>
                </a:solidFill>
                <a:latin typeface="Calibri" pitchFamily="34" charset="0"/>
              </a:rPr>
              <a:t>The position of the following box is not affected.</a:t>
            </a:r>
          </a:p>
          <a:p>
            <a:pPr marL="330200" indent="-317500">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GB" sz="2800">
                <a:solidFill>
                  <a:srgbClr val="FFFFFF"/>
                </a:solidFill>
                <a:latin typeface="Calibri" pitchFamily="34" charset="0"/>
              </a:rPr>
              <a:t>This is, if you put, say an &lt;img/&gt; box away in relative position, the there is a blank where the image would be in normal flow.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ext Box 1"/>
          <p:cNvSpPr txBox="1">
            <a:spLocks noChangeArrowheads="1"/>
          </p:cNvSpPr>
          <p:nvPr/>
        </p:nvSpPr>
        <p:spPr bwMode="auto">
          <a:xfrm>
            <a:off x="457200" y="493713"/>
            <a:ext cx="8229600" cy="703262"/>
          </a:xfrm>
          <a:prstGeom prst="rect">
            <a:avLst/>
          </a:prstGeom>
          <a:noFill/>
          <a:ln w="9525">
            <a:noFill/>
            <a:round/>
            <a:headEnd/>
            <a:tailEnd/>
          </a:ln>
        </p:spPr>
        <p:txBody>
          <a:bodyPr lIns="90000" tIns="46800" rIns="90000" bIns="4680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latin typeface="Calibri" pitchFamily="34" charset="0"/>
              </a:rPr>
              <a:t>a uniform naming scheme</a:t>
            </a:r>
          </a:p>
        </p:txBody>
      </p:sp>
      <p:sp>
        <p:nvSpPr>
          <p:cNvPr id="93186" name="Text Box 2"/>
          <p:cNvSpPr txBox="1">
            <a:spLocks noChangeArrowheads="1"/>
          </p:cNvSpPr>
          <p:nvPr/>
        </p:nvSpPr>
        <p:spPr bwMode="auto">
          <a:xfrm>
            <a:off x="457200" y="1600200"/>
            <a:ext cx="8229600" cy="4376738"/>
          </a:xfrm>
          <a:prstGeom prst="rect">
            <a:avLst/>
          </a:prstGeom>
          <a:noFill/>
          <a:ln w="9525">
            <a:noFill/>
            <a:round/>
            <a:headEnd/>
            <a:tailEnd/>
          </a:ln>
        </p:spPr>
        <p:txBody>
          <a:bodyPr lIns="90000" tIns="46800" rIns="90000" bIns="46800"/>
          <a:lstStyle/>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latin typeface="Calibri" pitchFamily="34" charset="0"/>
              </a:rPr>
              <a:t>Every resource available on the Web</a:t>
            </a:r>
            <a:r>
              <a:rPr lang="en-GB" sz="2800" i="1">
                <a:solidFill>
                  <a:srgbClr val="FFFFFF"/>
                </a:solidFill>
                <a:latin typeface="Calibri" pitchFamily="34" charset="0"/>
              </a:rPr>
              <a:t>—</a:t>
            </a:r>
            <a:r>
              <a:rPr lang="en-GB" sz="2800">
                <a:solidFill>
                  <a:srgbClr val="FFFFFF"/>
                </a:solidFill>
                <a:latin typeface="Calibri" pitchFamily="34" charset="0"/>
              </a:rPr>
              <a:t>HTML document, image, video clip, program, etc</a:t>
            </a:r>
            <a:r>
              <a:rPr lang="en-GB" sz="2800" i="1">
                <a:solidFill>
                  <a:srgbClr val="FFFFFF"/>
                </a:solidFill>
                <a:latin typeface="Calibri" pitchFamily="34" charset="0"/>
              </a:rPr>
              <a:t>—</a:t>
            </a:r>
            <a:r>
              <a:rPr lang="en-GB" sz="2800">
                <a:solidFill>
                  <a:srgbClr val="FFFFFF"/>
                </a:solidFill>
                <a:latin typeface="Calibri" pitchFamily="34" charset="0"/>
              </a:rPr>
              <a:t>has an address that may be encoded by a </a:t>
            </a:r>
            <a:r>
              <a:rPr lang="en-GB" sz="2800" i="1">
                <a:solidFill>
                  <a:srgbClr val="FFFFFF"/>
                </a:solidFill>
                <a:latin typeface="Calibri" pitchFamily="34" charset="0"/>
              </a:rPr>
              <a:t>Uniform Resource Identifier</a:t>
            </a:r>
            <a:r>
              <a:rPr lang="en-GB" sz="2800">
                <a:solidFill>
                  <a:srgbClr val="FFFFFF"/>
                </a:solidFill>
                <a:latin typeface="Calibri" pitchFamily="34" charset="0"/>
              </a:rPr>
              <a:t>, or “URI”.</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latin typeface="Calibri" pitchFamily="34" charset="0"/>
              </a:rPr>
              <a:t>URIs typically consist of three pieces:</a:t>
            </a:r>
          </a:p>
          <a:p>
            <a:pPr marL="731838" lvl="1" indent="-274638">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400">
                <a:solidFill>
                  <a:srgbClr val="FFFFFF"/>
                </a:solidFill>
                <a:latin typeface="Calibri" pitchFamily="34" charset="0"/>
              </a:rPr>
              <a:t>The name of the mechanism used </a:t>
            </a:r>
          </a:p>
          <a:p>
            <a:pPr marL="1141413" lvl="2" indent="-227013">
              <a:spcBef>
                <a:spcPts val="5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000">
                <a:solidFill>
                  <a:srgbClr val="FFFFFF"/>
                </a:solidFill>
                <a:latin typeface="Calibri" pitchFamily="34" charset="0"/>
              </a:rPr>
              <a:t>to access the resource</a:t>
            </a:r>
          </a:p>
          <a:p>
            <a:pPr marL="1141413" lvl="2" indent="-227013">
              <a:spcBef>
                <a:spcPts val="5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000">
                <a:solidFill>
                  <a:srgbClr val="FFFFFF"/>
                </a:solidFill>
                <a:latin typeface="Calibri" pitchFamily="34" charset="0"/>
              </a:rPr>
              <a:t>or the otherwise “resolve” it </a:t>
            </a:r>
          </a:p>
          <a:p>
            <a:pPr marL="731838" lvl="1" indent="-274638">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400">
                <a:solidFill>
                  <a:srgbClr val="FFFFFF"/>
                </a:solidFill>
                <a:latin typeface="Calibri" pitchFamily="34" charset="0"/>
              </a:rPr>
              <a:t>The DNS name of the host holding the resource. </a:t>
            </a:r>
          </a:p>
          <a:p>
            <a:pPr marL="731838" lvl="1" indent="-274638">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400">
                <a:solidFill>
                  <a:srgbClr val="FFFFFF"/>
                </a:solidFill>
                <a:latin typeface="Calibri" pitchFamily="34" charset="0"/>
              </a:rPr>
              <a:t>The locus of the resource on the host.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6913" name="Text Box 1"/>
          <p:cNvSpPr txBox="1">
            <a:spLocks noChangeArrowheads="1"/>
          </p:cNvSpPr>
          <p:nvPr/>
        </p:nvSpPr>
        <p:spPr bwMode="auto">
          <a:xfrm>
            <a:off x="457200" y="274638"/>
            <a:ext cx="8226425" cy="1139825"/>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{position: absolute}</a:t>
            </a:r>
          </a:p>
        </p:txBody>
      </p:sp>
      <p:sp>
        <p:nvSpPr>
          <p:cNvPr id="806914" name="Text Box 2"/>
          <p:cNvSpPr txBox="1">
            <a:spLocks noChangeArrowheads="1"/>
          </p:cNvSpPr>
          <p:nvPr/>
        </p:nvSpPr>
        <p:spPr bwMode="auto">
          <a:xfrm>
            <a:off x="457200" y="1600200"/>
            <a:ext cx="8226425" cy="4524375"/>
          </a:xfrm>
          <a:prstGeom prst="rect">
            <a:avLst/>
          </a:prstGeom>
          <a:noFill/>
          <a:ln w="9525">
            <a:noFill/>
            <a:round/>
            <a:headEnd/>
            <a:tailEnd/>
          </a:ln>
        </p:spPr>
        <p:txBody>
          <a:bodyPr lIns="0" tIns="0" rIns="0" bIns="0"/>
          <a:lstStyle/>
          <a:p>
            <a:pPr marL="330200" indent="-317500">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GB" sz="2800">
                <a:solidFill>
                  <a:srgbClr val="FFFFFF"/>
                </a:solidFill>
                <a:latin typeface="Calibri" pitchFamily="34" charset="0"/>
              </a:rPr>
              <a:t>The box's position is specified by offsets with respect to the box's containing element. There is no effect on sibling boxes.</a:t>
            </a:r>
          </a:p>
          <a:p>
            <a:pPr marL="330200" indent="-317500">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latin typeface="Calibri" pitchFamily="34" charset="0"/>
              </a:rPr>
              <a:t>The containing element is the nearest ancestor element that has a position value set to something else than ‘static’. It is common to set a {position: relative} to that element but don’t give any offsets to it.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61" name="Text Box 1"/>
          <p:cNvSpPr txBox="1">
            <a:spLocks noChangeArrowheads="1"/>
          </p:cNvSpPr>
          <p:nvPr/>
        </p:nvSpPr>
        <p:spPr bwMode="auto">
          <a:xfrm>
            <a:off x="457200" y="274638"/>
            <a:ext cx="8226425" cy="1139825"/>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{position: fixed}</a:t>
            </a:r>
          </a:p>
        </p:txBody>
      </p:sp>
      <p:sp>
        <p:nvSpPr>
          <p:cNvPr id="808962" name="Text Box 2"/>
          <p:cNvSpPr txBox="1">
            <a:spLocks noChangeArrowheads="1"/>
          </p:cNvSpPr>
          <p:nvPr/>
        </p:nvSpPr>
        <p:spPr bwMode="auto">
          <a:xfrm>
            <a:off x="457200" y="1600200"/>
            <a:ext cx="8226425" cy="4524375"/>
          </a:xfrm>
          <a:prstGeom prst="rect">
            <a:avLst/>
          </a:prstGeom>
          <a:noFill/>
          <a:ln w="9525">
            <a:noFill/>
            <a:round/>
            <a:headEnd/>
            <a:tailEnd/>
          </a:ln>
        </p:spPr>
        <p:txBody>
          <a:bodyPr lIns="0" tIns="0" rIns="0" bIns="0"/>
          <a:lstStyle/>
          <a:p>
            <a:pPr marL="330200" indent="-317500">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GB" sz="3200">
                <a:solidFill>
                  <a:srgbClr val="FFFFFF"/>
                </a:solidFill>
                <a:latin typeface="Calibri" pitchFamily="34" charset="0"/>
              </a:rPr>
              <a:t>The box's position is calculated according to the 'absolute' model, but the reference is not the containing element but:</a:t>
            </a:r>
          </a:p>
          <a:p>
            <a:pPr marL="733425" lvl="1" indent="-276225">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GB" sz="2800">
                <a:solidFill>
                  <a:srgbClr val="FFFFFF"/>
                </a:solidFill>
                <a:latin typeface="Calibri" pitchFamily="34" charset="0"/>
              </a:rPr>
              <a:t>For continuous media, the box is fixed with respect to the viewport</a:t>
            </a:r>
          </a:p>
          <a:p>
            <a:pPr marL="733425" lvl="1" indent="-276225">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GB" sz="2800">
                <a:solidFill>
                  <a:srgbClr val="FFFFFF"/>
                </a:solidFill>
                <a:latin typeface="Calibri" pitchFamily="34" charset="0"/>
              </a:rPr>
              <a:t>For paged media, the box is fixed with respect to the page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1009" name="Text Box 1"/>
          <p:cNvSpPr txBox="1">
            <a:spLocks noChangeArrowheads="1"/>
          </p:cNvSpPr>
          <p:nvPr/>
        </p:nvSpPr>
        <p:spPr bwMode="auto">
          <a:xfrm>
            <a:off x="457200" y="542925"/>
            <a:ext cx="8229600" cy="606425"/>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latin typeface="Calibri" pitchFamily="34" charset="0"/>
              </a:rPr>
              <a:t>{z-index:}</a:t>
            </a:r>
          </a:p>
        </p:txBody>
      </p:sp>
      <p:sp>
        <p:nvSpPr>
          <p:cNvPr id="811010" name="Text Box 2"/>
          <p:cNvSpPr txBox="1">
            <a:spLocks noChangeArrowheads="1"/>
          </p:cNvSpPr>
          <p:nvPr/>
        </p:nvSpPr>
        <p:spPr bwMode="auto">
          <a:xfrm>
            <a:off x="457200" y="1143000"/>
            <a:ext cx="8229600" cy="5257800"/>
          </a:xfrm>
          <a:prstGeom prst="rect">
            <a:avLst/>
          </a:prstGeom>
          <a:noFill/>
          <a:ln w="9525">
            <a:noFill/>
            <a:round/>
            <a:headEnd/>
            <a:tailEnd/>
          </a:ln>
        </p:spPr>
        <p:txBody>
          <a:bodyPr lIns="90000" tIns="46800" rIns="90000" bIns="46800"/>
          <a:lstStyle/>
          <a:p>
            <a:pPr marL="330200"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{z-index: } let you set an integer value for a layer on the canvas where the element will appear.</a:t>
            </a:r>
          </a:p>
          <a:p>
            <a:pPr marL="330200"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If element 1 has z-index value 1 and element 2 has z-index value number 2, element 2 lies on top of element 1.</a:t>
            </a:r>
          </a:p>
          <a:p>
            <a:pPr marL="330200"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A negative value means that the element contents is behind its containing block. </a:t>
            </a:r>
          </a:p>
          <a:p>
            <a:pPr marL="330200"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latin typeface="Calibri" pitchFamily="34" charset="0"/>
              </a:rPr>
              <a:t>T</a:t>
            </a:r>
            <a:r>
              <a:rPr lang="ru-RU" sz="2800">
                <a:solidFill>
                  <a:srgbClr val="FFFFFF"/>
                </a:solidFill>
                <a:latin typeface="Calibri" pitchFamily="34" charset="0"/>
              </a:rPr>
              <a:t>he initial value is 'auto'.</a:t>
            </a:r>
          </a:p>
          <a:p>
            <a:pPr marL="330200"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latin typeface="Calibri" pitchFamily="34" charset="0"/>
              </a:rPr>
              <a:t>This property only applies to positioned elements, i.e. elements with a position other than ‘static’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3057" name="Text Box 1"/>
          <p:cNvSpPr txBox="1">
            <a:spLocks noChangeArrowheads="1"/>
          </p:cNvSpPr>
          <p:nvPr/>
        </p:nvSpPr>
        <p:spPr bwMode="auto">
          <a:xfrm>
            <a:off x="457200" y="274638"/>
            <a:ext cx="8229600" cy="1143000"/>
          </a:xfrm>
          <a:prstGeom prst="rect">
            <a:avLst/>
          </a:prstGeom>
          <a:noFill/>
          <a:ln w="9525">
            <a:noFill/>
            <a:round/>
            <a:headEnd/>
            <a:tailEnd/>
          </a:ln>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3600">
                <a:solidFill>
                  <a:srgbClr val="E3EBF1"/>
                </a:solidFill>
                <a:latin typeface="Calibri" pitchFamily="34" charset="0"/>
              </a:rPr>
              <a:t>general background to foreground order</a:t>
            </a:r>
          </a:p>
        </p:txBody>
      </p:sp>
      <p:sp>
        <p:nvSpPr>
          <p:cNvPr id="813058" name="Text Box 2"/>
          <p:cNvSpPr txBox="1">
            <a:spLocks noChangeArrowheads="1"/>
          </p:cNvSpPr>
          <p:nvPr/>
        </p:nvSpPr>
        <p:spPr bwMode="auto">
          <a:xfrm>
            <a:off x="457200" y="1600200"/>
            <a:ext cx="8229600" cy="4525963"/>
          </a:xfrm>
          <a:prstGeom prst="rect">
            <a:avLst/>
          </a:prstGeom>
          <a:noFill/>
          <a:ln w="9525">
            <a:noFill/>
            <a:round/>
            <a:headEnd/>
            <a:tailEnd/>
          </a:ln>
        </p:spPr>
        <p:txBody>
          <a:bodyPr lIns="0" tIns="0" rIns="0" bIns="0"/>
          <a:lstStyle/>
          <a:p>
            <a:pPr marL="330200"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For an element, the order is approximately</a:t>
            </a:r>
          </a:p>
          <a:p>
            <a:pPr marL="733425" lvl="1" indent="-276225">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400">
                <a:solidFill>
                  <a:srgbClr val="FFFFFF"/>
                </a:solidFill>
                <a:latin typeface="Calibri" pitchFamily="34" charset="0"/>
              </a:rPr>
              <a:t>background and borders of element</a:t>
            </a:r>
          </a:p>
          <a:p>
            <a:pPr marL="733425" lvl="1" indent="-276225">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400">
                <a:solidFill>
                  <a:srgbClr val="FFFFFF"/>
                </a:solidFill>
                <a:latin typeface="Calibri" pitchFamily="34" charset="0"/>
              </a:rPr>
              <a:t>children of the element with negative z-index</a:t>
            </a:r>
          </a:p>
          <a:p>
            <a:pPr marL="733425" lvl="1" indent="-276225">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400">
                <a:solidFill>
                  <a:srgbClr val="FFFFFF"/>
                </a:solidFill>
                <a:latin typeface="Calibri" pitchFamily="34" charset="0"/>
              </a:rPr>
              <a:t>non-inline in-flow children </a:t>
            </a:r>
          </a:p>
          <a:p>
            <a:pPr marL="733425" lvl="1" indent="-276225">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400">
                <a:solidFill>
                  <a:srgbClr val="FFFFFF"/>
                </a:solidFill>
                <a:latin typeface="Calibri" pitchFamily="34" charset="0"/>
              </a:rPr>
              <a:t>children that are floats</a:t>
            </a:r>
          </a:p>
          <a:p>
            <a:pPr marL="733425" lvl="1" indent="-276225">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400">
                <a:solidFill>
                  <a:srgbClr val="FFFFFF"/>
                </a:solidFill>
                <a:latin typeface="Calibri" pitchFamily="34" charset="0"/>
              </a:rPr>
              <a:t>children that are in-line in-flow</a:t>
            </a:r>
          </a:p>
          <a:p>
            <a:pPr marL="733425" lvl="1" indent="-276225">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400">
                <a:solidFill>
                  <a:srgbClr val="FFFFFF"/>
                </a:solidFill>
                <a:latin typeface="Calibri" pitchFamily="34" charset="0"/>
              </a:rPr>
              <a:t>children with z-index 0 or better</a:t>
            </a:r>
          </a:p>
          <a:p>
            <a:pPr marL="330200"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i="1">
                <a:solidFill>
                  <a:srgbClr val="FFFFFF"/>
                </a:solidFill>
                <a:latin typeface="Calibri" pitchFamily="34" charset="0"/>
              </a:rPr>
              <a:t>not worth remembering for quiz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5105" name="Text Box 1"/>
          <p:cNvSpPr txBox="1">
            <a:spLocks noChangeArrowheads="1"/>
          </p:cNvSpPr>
          <p:nvPr/>
        </p:nvSpPr>
        <p:spPr bwMode="auto">
          <a:xfrm>
            <a:off x="457200" y="542925"/>
            <a:ext cx="8229600" cy="606425"/>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latin typeface="Calibri" pitchFamily="34" charset="0"/>
              </a:rPr>
              <a:t>{overflow: }</a:t>
            </a:r>
          </a:p>
        </p:txBody>
      </p:sp>
      <p:sp>
        <p:nvSpPr>
          <p:cNvPr id="815106" name="Text Box 2"/>
          <p:cNvSpPr txBox="1">
            <a:spLocks noChangeArrowheads="1"/>
          </p:cNvSpPr>
          <p:nvPr/>
        </p:nvSpPr>
        <p:spPr bwMode="auto">
          <a:xfrm>
            <a:off x="228600" y="1600200"/>
            <a:ext cx="8686800" cy="3870325"/>
          </a:xfrm>
          <a:prstGeom prst="rect">
            <a:avLst/>
          </a:prstGeom>
          <a:noFill/>
          <a:ln w="9525">
            <a:noFill/>
            <a:round/>
            <a:headEnd/>
            <a:tailEnd/>
          </a:ln>
        </p:spPr>
        <p:txBody>
          <a:bodyPr lIns="90000" tIns="46800" rIns="90000" bIns="46800"/>
          <a:lstStyle/>
          <a:p>
            <a:pPr marL="330200"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When a box contents is larger than the containing box, it overflows. </a:t>
            </a:r>
          </a:p>
          <a:p>
            <a:pPr marL="330200"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{overflow:} can take the values</a:t>
            </a:r>
          </a:p>
          <a:p>
            <a:pPr marL="733425" lvl="1" indent="-276225">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400">
                <a:solidFill>
                  <a:srgbClr val="FFFFFF"/>
                </a:solidFill>
                <a:latin typeface="Calibri" pitchFamily="34" charset="0"/>
              </a:rPr>
              <a:t>‘</a:t>
            </a:r>
            <a:r>
              <a:rPr lang="ru-RU" sz="2400">
                <a:solidFill>
                  <a:srgbClr val="FFFFFF"/>
                </a:solidFill>
                <a:latin typeface="Calibri" pitchFamily="34" charset="0"/>
              </a:rPr>
              <a:t>visible</a:t>
            </a:r>
            <a:r>
              <a:rPr lang="en-US" sz="2400">
                <a:solidFill>
                  <a:srgbClr val="FFFFFF"/>
                </a:solidFill>
                <a:latin typeface="Calibri" pitchFamily="34" charset="0"/>
              </a:rPr>
              <a:t>’</a:t>
            </a:r>
            <a:r>
              <a:rPr lang="ru-RU" sz="2400">
                <a:solidFill>
                  <a:srgbClr val="FFFFFF"/>
                </a:solidFill>
                <a:latin typeface="Calibri" pitchFamily="34" charset="0"/>
              </a:rPr>
              <a:t> 	contents is allowed to overflow</a:t>
            </a:r>
          </a:p>
          <a:p>
            <a:pPr marL="733425" lvl="1" indent="-276225">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400">
                <a:solidFill>
                  <a:srgbClr val="FFFFFF"/>
                </a:solidFill>
                <a:latin typeface="Calibri" pitchFamily="34" charset="0"/>
              </a:rPr>
              <a:t>‘</a:t>
            </a:r>
            <a:r>
              <a:rPr lang="ru-RU" sz="2400">
                <a:solidFill>
                  <a:srgbClr val="FFFFFF"/>
                </a:solidFill>
                <a:latin typeface="Calibri" pitchFamily="34" charset="0"/>
              </a:rPr>
              <a:t>hidden</a:t>
            </a:r>
            <a:r>
              <a:rPr lang="en-US" sz="2400">
                <a:solidFill>
                  <a:srgbClr val="FFFFFF"/>
                </a:solidFill>
                <a:latin typeface="Calibri" pitchFamily="34" charset="0"/>
              </a:rPr>
              <a:t>’</a:t>
            </a:r>
            <a:r>
              <a:rPr lang="ru-RU" sz="2400">
                <a:solidFill>
                  <a:srgbClr val="FFFFFF"/>
                </a:solidFill>
                <a:latin typeface="Calibri" pitchFamily="34" charset="0"/>
              </a:rPr>
              <a:t>  contents is hidden</a:t>
            </a:r>
          </a:p>
          <a:p>
            <a:pPr marL="733425" lvl="1" indent="-276225">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400">
                <a:solidFill>
                  <a:srgbClr val="FFFFFF"/>
                </a:solidFill>
                <a:latin typeface="Calibri" pitchFamily="34" charset="0"/>
              </a:rPr>
              <a:t>‘</a:t>
            </a:r>
            <a:r>
              <a:rPr lang="ru-RU" sz="2400">
                <a:solidFill>
                  <a:srgbClr val="FFFFFF"/>
                </a:solidFill>
                <a:latin typeface="Calibri" pitchFamily="34" charset="0"/>
              </a:rPr>
              <a:t>scroll</a:t>
            </a:r>
            <a:r>
              <a:rPr lang="en-US" sz="2400">
                <a:solidFill>
                  <a:srgbClr val="FFFFFF"/>
                </a:solidFill>
                <a:latin typeface="Calibri" pitchFamily="34" charset="0"/>
              </a:rPr>
              <a:t>’</a:t>
            </a:r>
            <a:r>
              <a:rPr lang="ru-RU" sz="2400">
                <a:solidFill>
                  <a:srgbClr val="FFFFFF"/>
                </a:solidFill>
                <a:latin typeface="Calibri" pitchFamily="34" charset="0"/>
              </a:rPr>
              <a:t>    UA displays a scroll device at the edge of the box</a:t>
            </a:r>
          </a:p>
          <a:p>
            <a:pPr marL="733425" lvl="1" indent="-276225">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400">
                <a:solidFill>
                  <a:srgbClr val="FFFFFF"/>
                </a:solidFill>
                <a:latin typeface="Calibri" pitchFamily="34" charset="0"/>
              </a:rPr>
              <a:t>‘</a:t>
            </a:r>
            <a:r>
              <a:rPr lang="ru-RU" sz="2400">
                <a:solidFill>
                  <a:srgbClr val="FFFFFF"/>
                </a:solidFill>
                <a:latin typeface="Calibri" pitchFamily="34" charset="0"/>
              </a:rPr>
              <a:t>auto</a:t>
            </a:r>
            <a:r>
              <a:rPr lang="en-US" sz="2400">
                <a:solidFill>
                  <a:srgbClr val="FFFFFF"/>
                </a:solidFill>
                <a:latin typeface="Calibri" pitchFamily="34" charset="0"/>
              </a:rPr>
              <a:t>’</a:t>
            </a:r>
            <a:r>
              <a:rPr lang="ru-RU" sz="2400">
                <a:solidFill>
                  <a:srgbClr val="FFFFFF"/>
                </a:solidFill>
                <a:latin typeface="Calibri" pitchFamily="34" charset="0"/>
              </a:rPr>
              <a:t>      leave to the user agent to decide what to do</a:t>
            </a:r>
          </a:p>
          <a:p>
            <a:pPr marL="330200"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Example: lengthy terms and conditions.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7153" name="Text Box 1"/>
          <p:cNvSpPr txBox="1">
            <a:spLocks noChangeArrowheads="1"/>
          </p:cNvSpPr>
          <p:nvPr/>
        </p:nvSpPr>
        <p:spPr bwMode="auto">
          <a:xfrm>
            <a:off x="457200" y="274638"/>
            <a:ext cx="8228013" cy="1141412"/>
          </a:xfrm>
          <a:prstGeom prst="rect">
            <a:avLst/>
          </a:prstGeom>
          <a:noFill/>
          <a:ln w="9525">
            <a:noFill/>
            <a:round/>
            <a:headEnd/>
            <a:tailEnd/>
          </a:ln>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latin typeface="Calibri" pitchFamily="34" charset="0"/>
              </a:rPr>
              <a:t>more examples</a:t>
            </a:r>
          </a:p>
        </p:txBody>
      </p:sp>
      <p:sp>
        <p:nvSpPr>
          <p:cNvPr id="817154" name="Text Box 2"/>
          <p:cNvSpPr txBox="1">
            <a:spLocks noChangeArrowheads="1"/>
          </p:cNvSpPr>
          <p:nvPr/>
        </p:nvSpPr>
        <p:spPr bwMode="auto">
          <a:xfrm>
            <a:off x="457200" y="1600200"/>
            <a:ext cx="8228013" cy="4525963"/>
          </a:xfrm>
          <a:prstGeom prst="rect">
            <a:avLst/>
          </a:prstGeom>
          <a:noFill/>
          <a:ln w="9525">
            <a:noFill/>
            <a:round/>
            <a:headEnd/>
            <a:tailEnd/>
          </a:ln>
        </p:spPr>
        <p:txBody>
          <a:bodyPr lIns="0" tIns="0" rIns="0" bIns="0"/>
          <a:lstStyle/>
          <a:p>
            <a:pPr marL="330200" indent="-317500">
              <a:lnSpc>
                <a:spcPct val="104000"/>
              </a:lnSpc>
              <a:spcBef>
                <a:spcPts val="700"/>
              </a:spcBef>
              <a:buClr>
                <a:srgbClr val="FFFFFF"/>
              </a:buClr>
              <a:buFont typeface="Arial" charset="0"/>
              <a:buChar char="•"/>
              <a:tabLst>
                <a:tab pos="441325" algn="l"/>
                <a:tab pos="898525" algn="l"/>
                <a:tab pos="1355725" algn="l"/>
                <a:tab pos="1812925" algn="l"/>
                <a:tab pos="2270125" algn="l"/>
                <a:tab pos="2727325" algn="l"/>
                <a:tab pos="3184525" algn="l"/>
                <a:tab pos="3641725" algn="l"/>
                <a:tab pos="4098925" algn="l"/>
                <a:tab pos="4556125" algn="l"/>
                <a:tab pos="5013325" algn="l"/>
                <a:tab pos="5470525" algn="l"/>
                <a:tab pos="5927725" algn="l"/>
                <a:tab pos="6384925" algn="l"/>
                <a:tab pos="6842125" algn="l"/>
                <a:tab pos="7299325" algn="l"/>
                <a:tab pos="7756525" algn="l"/>
                <a:tab pos="8213725" algn="l"/>
                <a:tab pos="8670925" algn="l"/>
                <a:tab pos="9128125" algn="l"/>
                <a:tab pos="9131300" algn="l"/>
                <a:tab pos="9588500" algn="l"/>
                <a:tab pos="10045700" algn="l"/>
                <a:tab pos="10502900" algn="l"/>
                <a:tab pos="10506075" algn="l"/>
                <a:tab pos="10509250" algn="l"/>
                <a:tab pos="10512425" algn="l"/>
              </a:tabLst>
            </a:pPr>
            <a:r>
              <a:rPr lang="ru-RU" sz="2800">
                <a:solidFill>
                  <a:srgbClr val="FFFFFF"/>
                </a:solidFill>
                <a:latin typeface="Calibri" pitchFamily="34" charset="0"/>
              </a:rPr>
              <a:t>I have made a stolen and simplified example available for three column layout, with flexible middle column, http://wotan.liu.edu/home/krichel/lis650/examples/css_layout/triple_column.html	</a:t>
            </a:r>
          </a:p>
          <a:p>
            <a:pPr marL="330200" indent="-317500">
              <a:lnSpc>
                <a:spcPct val="104000"/>
              </a:lnSpc>
              <a:spcBef>
                <a:spcPts val="700"/>
              </a:spcBef>
              <a:buClr>
                <a:srgbClr val="FFFFFF"/>
              </a:buClr>
              <a:buFont typeface="Arial" charset="0"/>
              <a:buChar char="•"/>
              <a:tabLst>
                <a:tab pos="441325" algn="l"/>
                <a:tab pos="898525" algn="l"/>
                <a:tab pos="1355725" algn="l"/>
                <a:tab pos="1812925" algn="l"/>
                <a:tab pos="2270125" algn="l"/>
                <a:tab pos="2727325" algn="l"/>
                <a:tab pos="3184525" algn="l"/>
                <a:tab pos="3641725" algn="l"/>
                <a:tab pos="4098925" algn="l"/>
                <a:tab pos="4556125" algn="l"/>
                <a:tab pos="5013325" algn="l"/>
                <a:tab pos="5470525" algn="l"/>
                <a:tab pos="5927725" algn="l"/>
                <a:tab pos="6384925" algn="l"/>
                <a:tab pos="6842125" algn="l"/>
                <a:tab pos="7299325" algn="l"/>
                <a:tab pos="7756525" algn="l"/>
                <a:tab pos="8213725" algn="l"/>
                <a:tab pos="8670925" algn="l"/>
                <a:tab pos="9128125" algn="l"/>
                <a:tab pos="9131300" algn="l"/>
                <a:tab pos="9588500" algn="l"/>
                <a:tab pos="10045700" algn="l"/>
                <a:tab pos="10502900" algn="l"/>
                <a:tab pos="10506075" algn="l"/>
                <a:tab pos="10509250" algn="l"/>
                <a:tab pos="10512425" algn="l"/>
              </a:tabLst>
            </a:pPr>
            <a:r>
              <a:rPr lang="ru-RU" sz="2800">
                <a:solidFill>
                  <a:srgbClr val="FFFFFF"/>
                </a:solidFill>
                <a:latin typeface="Calibri" pitchFamily="34" charset="0"/>
              </a:rPr>
              <a:t>Unfortunately, this example relies a lot on dimensions that are fixed in pixels.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01" name="Text Box 1"/>
          <p:cNvSpPr txBox="1">
            <a:spLocks noChangeArrowheads="1"/>
          </p:cNvSpPr>
          <p:nvPr/>
        </p:nvSpPr>
        <p:spPr bwMode="auto">
          <a:xfrm>
            <a:off x="457200" y="274638"/>
            <a:ext cx="8228013" cy="1141412"/>
          </a:xfrm>
          <a:prstGeom prst="rect">
            <a:avLst/>
          </a:prstGeom>
          <a:noFill/>
          <a:ln w="9525">
            <a:noFill/>
            <a:round/>
            <a:headEnd/>
            <a:tailEnd/>
          </a:ln>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latin typeface="Calibri" pitchFamily="34" charset="0"/>
              </a:rPr>
              <a:t>site design</a:t>
            </a:r>
          </a:p>
        </p:txBody>
      </p:sp>
      <p:sp>
        <p:nvSpPr>
          <p:cNvPr id="819202" name="Text Box 2"/>
          <p:cNvSpPr txBox="1">
            <a:spLocks noChangeArrowheads="1"/>
          </p:cNvSpPr>
          <p:nvPr/>
        </p:nvSpPr>
        <p:spPr bwMode="auto">
          <a:xfrm>
            <a:off x="457200" y="1600200"/>
            <a:ext cx="8228013" cy="4525963"/>
          </a:xfrm>
          <a:prstGeom prst="rect">
            <a:avLst/>
          </a:prstGeom>
          <a:noFill/>
          <a:ln w="9525">
            <a:noFill/>
            <a:round/>
            <a:headEnd/>
            <a:tailEnd/>
          </a:ln>
        </p:spPr>
        <p:txBody>
          <a:bodyPr lIns="0" tIns="0" rIns="0" bIns="0"/>
          <a:lstStyle/>
          <a:p>
            <a:pPr marL="330200"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Site design is more difficult than contents or page design.</a:t>
            </a:r>
          </a:p>
          <a:p>
            <a:pPr marL="330200"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There are fewer categorical imperatives</a:t>
            </a:r>
          </a:p>
          <a:p>
            <a:pPr marL="733425" lvl="1" indent="-276225">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a:solidFill>
                  <a:srgbClr val="FFFFFF"/>
                </a:solidFill>
                <a:latin typeface="Calibri" pitchFamily="34" charset="0"/>
              </a:rPr>
              <a:t>It really depends on the site.</a:t>
            </a:r>
          </a:p>
          <a:p>
            <a:pPr marL="733425" lvl="1" indent="-276225">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a:solidFill>
                  <a:srgbClr val="FFFFFF"/>
                </a:solidFill>
                <a:latin typeface="Calibri" pitchFamily="34" charset="0"/>
              </a:rPr>
              <a:t>There can be so many sites.</a:t>
            </a:r>
          </a:p>
          <a:p>
            <a:pPr marL="330200"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Nevertheless some think that is even more important to get the site design right.  </a:t>
            </a:r>
          </a:p>
          <a:p>
            <a:pPr marL="330200" indent="-317500">
              <a:lnSpc>
                <a:spcPct val="104000"/>
              </a:lnSpc>
              <a:spcBef>
                <a:spcPts val="700"/>
              </a:spcBef>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endParaRPr lang="ru-RU" sz="28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1249"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latin typeface="Calibri" pitchFamily="34" charset="0"/>
              </a:rPr>
              <a:t>site structure</a:t>
            </a:r>
          </a:p>
        </p:txBody>
      </p:sp>
      <p:sp>
        <p:nvSpPr>
          <p:cNvPr id="821250" name="Text Box 2"/>
          <p:cNvSpPr txBox="1">
            <a:spLocks noChangeArrowheads="1"/>
          </p:cNvSpPr>
          <p:nvPr/>
        </p:nvSpPr>
        <p:spPr bwMode="auto">
          <a:xfrm>
            <a:off x="457200" y="1600200"/>
            <a:ext cx="8229600" cy="4525963"/>
          </a:xfrm>
          <a:prstGeom prst="rect">
            <a:avLst/>
          </a:prstGeom>
          <a:noFill/>
          <a:ln w="9525">
            <a:noFill/>
            <a:round/>
            <a:headEnd/>
            <a:tailEnd/>
          </a:ln>
        </p:spPr>
        <p:txBody>
          <a:bodyPr lIns="90000" tIns="46800" rIns="90000" bIns="46800"/>
          <a:lstStyle/>
          <a:p>
            <a:pPr marL="330200" indent="-317500">
              <a:lnSpc>
                <a:spcPct val="9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To visualize it, you have to have it first. Poor information architecture will lead to bad usability.</a:t>
            </a:r>
          </a:p>
          <a:p>
            <a:pPr marL="330200" indent="-317500">
              <a:lnSpc>
                <a:spcPct val="9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Some sites have a linear structure.</a:t>
            </a:r>
          </a:p>
          <a:p>
            <a:pPr marL="330200" indent="-317500">
              <a:lnSpc>
                <a:spcPct val="9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But most sites are hierarchically organized.</a:t>
            </a:r>
          </a:p>
          <a:p>
            <a:pPr marL="330200" indent="-317500">
              <a:lnSpc>
                <a:spcPct val="9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What ever the structure, it has to reflect the users' tasks, not the providers’ structure.  </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3297" name="Text Box 1"/>
          <p:cNvSpPr txBox="1">
            <a:spLocks noChangeArrowheads="1"/>
          </p:cNvSpPr>
          <p:nvPr/>
        </p:nvSpPr>
        <p:spPr bwMode="auto">
          <a:xfrm>
            <a:off x="457200" y="274638"/>
            <a:ext cx="8228013" cy="1141412"/>
          </a:xfrm>
          <a:prstGeom prst="rect">
            <a:avLst/>
          </a:prstGeom>
          <a:noFill/>
          <a:ln w="9525">
            <a:noFill/>
            <a:round/>
            <a:headEnd/>
            <a:tailEnd/>
          </a:ln>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latin typeface="Calibri" pitchFamily="34" charset="0"/>
              </a:rPr>
              <a:t>constructing the hierarchy</a:t>
            </a:r>
          </a:p>
        </p:txBody>
      </p:sp>
      <p:sp>
        <p:nvSpPr>
          <p:cNvPr id="823298" name="Text Box 2"/>
          <p:cNvSpPr txBox="1">
            <a:spLocks noChangeArrowheads="1"/>
          </p:cNvSpPr>
          <p:nvPr/>
        </p:nvSpPr>
        <p:spPr bwMode="auto">
          <a:xfrm>
            <a:off x="457200" y="1600200"/>
            <a:ext cx="8228013" cy="4525963"/>
          </a:xfrm>
          <a:prstGeom prst="rect">
            <a:avLst/>
          </a:prstGeom>
          <a:noFill/>
          <a:ln w="9525">
            <a:noFill/>
            <a:round/>
            <a:headEnd/>
            <a:tailEnd/>
          </a:ln>
        </p:spPr>
        <p:txBody>
          <a:bodyPr lIns="0" tIns="0" rIns="0" bIns="0"/>
          <a:lstStyle/>
          <a:p>
            <a:pPr marL="330200"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Some information architects suggest a 7±2 rule for the elements in each hierarchy.</a:t>
            </a:r>
          </a:p>
          <a:p>
            <a:pPr marL="330200"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Some suggest not more than four level of depth. </a:t>
            </a:r>
          </a:p>
          <a:p>
            <a:pPr marL="330200"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I am an advocate of Krug’s second law that says “It does not matter how many times users click as long as each click is an unambiguous choice”.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5345"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latin typeface="Calibri" pitchFamily="34" charset="0"/>
              </a:rPr>
              <a:t>the home page</a:t>
            </a:r>
          </a:p>
        </p:txBody>
      </p:sp>
      <p:sp>
        <p:nvSpPr>
          <p:cNvPr id="825346" name="Text Box 2"/>
          <p:cNvSpPr txBox="1">
            <a:spLocks noChangeArrowheads="1"/>
          </p:cNvSpPr>
          <p:nvPr/>
        </p:nvSpPr>
        <p:spPr bwMode="auto">
          <a:xfrm>
            <a:off x="457200" y="1600200"/>
            <a:ext cx="8229600" cy="4953000"/>
          </a:xfrm>
          <a:prstGeom prst="rect">
            <a:avLst/>
          </a:prstGeom>
          <a:noFill/>
          <a:ln w="9525">
            <a:noFill/>
            <a:round/>
            <a:headEnd/>
            <a:tailEnd/>
          </a:ln>
        </p:spPr>
        <p:txBody>
          <a:bodyPr lIns="90000" tIns="46800" rIns="90000" bIns="46800"/>
          <a:lstStyle/>
          <a:p>
            <a:pPr marL="330200" indent="-317500">
              <a:lnSpc>
                <a:spcPct val="104000"/>
              </a:lnSpc>
              <a:spcBef>
                <a:spcPts val="700"/>
              </a:spcBef>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pPr>
            <a:endParaRPr lang="ru-RU" sz="2800">
              <a:solidFill>
                <a:srgbClr val="FFFFFF"/>
              </a:solidFill>
              <a:latin typeface="Calibri" pitchFamily="34" charset="0"/>
            </a:endParaRPr>
          </a:p>
          <a:p>
            <a:pPr marL="330200" indent="-317500">
              <a:lnSpc>
                <a:spcPct val="104000"/>
              </a:lnSpc>
              <a:spcBef>
                <a:spcPts val="700"/>
              </a:spcBef>
              <a:buClr>
                <a:srgbClr val="FFFFFF"/>
              </a:buClr>
              <a:buFont typeface="Arial" charset="0"/>
              <a:buChar char="•"/>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pPr>
            <a:r>
              <a:rPr lang="ru-RU" sz="2800">
                <a:solidFill>
                  <a:srgbClr val="FFFFFF"/>
                </a:solidFill>
                <a:latin typeface="Calibri" pitchFamily="34" charset="0"/>
              </a:rPr>
              <a:t>It has to be designed differently than other pages.</a:t>
            </a:r>
          </a:p>
          <a:p>
            <a:pPr marL="330200" indent="-317500">
              <a:lnSpc>
                <a:spcPct val="104000"/>
              </a:lnSpc>
              <a:spcBef>
                <a:spcPts val="700"/>
              </a:spcBef>
              <a:buClr>
                <a:srgbClr val="FFFFFF"/>
              </a:buClr>
              <a:buFont typeface="Arial" charset="0"/>
              <a:buChar char="•"/>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pPr>
            <a:r>
              <a:rPr lang="ru-RU" sz="2800">
                <a:solidFill>
                  <a:srgbClr val="FFFFFF"/>
                </a:solidFill>
                <a:latin typeface="Calibri" pitchFamily="34" charset="0"/>
              </a:rPr>
              <a:t>It must answer the questions</a:t>
            </a:r>
          </a:p>
          <a:p>
            <a:pPr marL="733425" lvl="1" indent="-276225">
              <a:lnSpc>
                <a:spcPct val="104000"/>
              </a:lnSpc>
              <a:spcBef>
                <a:spcPts val="600"/>
              </a:spcBef>
              <a:buClr>
                <a:srgbClr val="FFFFFF"/>
              </a:buClr>
              <a:buFont typeface="Arial" charset="0"/>
              <a:buChar char="–"/>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pPr>
            <a:r>
              <a:rPr lang="ru-RU">
                <a:solidFill>
                  <a:srgbClr val="FFFFFF"/>
                </a:solidFill>
                <a:latin typeface="Calibri" pitchFamily="34" charset="0"/>
              </a:rPr>
              <a:t>where am I?</a:t>
            </a:r>
          </a:p>
          <a:p>
            <a:pPr marL="733425" lvl="1" indent="-276225">
              <a:lnSpc>
                <a:spcPct val="104000"/>
              </a:lnSpc>
              <a:spcBef>
                <a:spcPts val="600"/>
              </a:spcBef>
              <a:buClr>
                <a:srgbClr val="FFFFFF"/>
              </a:buClr>
              <a:buFont typeface="Arial" charset="0"/>
              <a:buChar char="–"/>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pPr>
            <a:r>
              <a:rPr lang="ru-RU">
                <a:solidFill>
                  <a:srgbClr val="FFFFFF"/>
                </a:solidFill>
                <a:latin typeface="Calibri" pitchFamily="34" charset="0"/>
              </a:rPr>
              <a:t>what does this site do?</a:t>
            </a:r>
          </a:p>
          <a:p>
            <a:pPr marL="330200" indent="-317500">
              <a:lnSpc>
                <a:spcPct val="104000"/>
              </a:lnSpc>
              <a:spcBef>
                <a:spcPts val="700"/>
              </a:spcBef>
              <a:buClr>
                <a:srgbClr val="FFFFFF"/>
              </a:buClr>
              <a:buFont typeface="Arial" charset="0"/>
              <a:buChar char="•"/>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pPr>
            <a:r>
              <a:rPr lang="ru-RU" sz="2800">
                <a:solidFill>
                  <a:srgbClr val="FFFFFF"/>
                </a:solidFill>
                <a:latin typeface="Calibri" pitchFamily="34" charset="0"/>
              </a:rPr>
              <a:t>It needs at least an intuitive summary of the site purpose.</a:t>
            </a:r>
          </a:p>
          <a:p>
            <a:pPr marL="330200" indent="-317500">
              <a:lnSpc>
                <a:spcPct val="104000"/>
              </a:lnSpc>
              <a:spcBef>
                <a:spcPts val="700"/>
              </a:spcBef>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pPr>
            <a:endParaRPr lang="ru-RU" sz="2800">
              <a:solidFill>
                <a:srgbClr val="FFFFFF"/>
              </a:solidFill>
              <a:latin typeface="Calibri" pitchFamily="34" charset="0"/>
            </a:endParaRP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 Box 1"/>
          <p:cNvSpPr txBox="1">
            <a:spLocks noChangeArrowheads="1"/>
          </p:cNvSpPr>
          <p:nvPr/>
        </p:nvSpPr>
        <p:spPr bwMode="auto">
          <a:xfrm>
            <a:off x="457200" y="541338"/>
            <a:ext cx="8229600" cy="609600"/>
          </a:xfrm>
          <a:prstGeom prst="rect">
            <a:avLst/>
          </a:prstGeom>
          <a:noFill/>
          <a:ln w="9525">
            <a:noFill/>
            <a:round/>
            <a:headEnd/>
            <a:tailEnd/>
          </a:ln>
        </p:spPr>
        <p:txBody>
          <a:bodyPr lIns="0" tIns="0" rIns="0" bIns="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latin typeface="Calibri" pitchFamily="34" charset="0"/>
              </a:rPr>
              <a:t>quizzes</a:t>
            </a:r>
          </a:p>
        </p:txBody>
      </p:sp>
      <p:sp>
        <p:nvSpPr>
          <p:cNvPr id="21506" name="Text Box 2"/>
          <p:cNvSpPr txBox="1">
            <a:spLocks noChangeArrowheads="1"/>
          </p:cNvSpPr>
          <p:nvPr/>
        </p:nvSpPr>
        <p:spPr bwMode="auto">
          <a:xfrm>
            <a:off x="457200" y="1219200"/>
            <a:ext cx="8229600" cy="5105400"/>
          </a:xfrm>
          <a:prstGeom prst="rect">
            <a:avLst/>
          </a:prstGeom>
          <a:noFill/>
          <a:ln w="9525">
            <a:noFill/>
            <a:round/>
            <a:headEnd/>
            <a:tailEnd/>
          </a:ln>
        </p:spPr>
        <p:txBody>
          <a:bodyPr lIns="0" tIns="0" rIns="0" bIns="0"/>
          <a:lstStyle/>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3200">
                <a:solidFill>
                  <a:srgbClr val="FFFFFF"/>
                </a:solidFill>
                <a:latin typeface="Calibri" pitchFamily="34" charset="0"/>
              </a:rPr>
              <a:t>First quiz next lecture.</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3200">
                <a:solidFill>
                  <a:srgbClr val="FFFFFF"/>
                </a:solidFill>
                <a:latin typeface="Calibri" pitchFamily="34" charset="0"/>
              </a:rPr>
              <a:t>If you miss a lecture, let me know in advance. </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3200">
                <a:solidFill>
                  <a:srgbClr val="FFFFFF"/>
                </a:solidFill>
                <a:latin typeface="Calibri" pitchFamily="34" charset="0"/>
              </a:rPr>
              <a:t>Final grade is calculated by computer.  Quizzes go through a complicated discounting scheme. It disregards the worst quiz performance. </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US" sz="3200">
                <a:solidFill>
                  <a:srgbClr val="FFFFFF"/>
                </a:solidFill>
                <a:latin typeface="Calibri" pitchFamily="34" charset="0"/>
              </a:rPr>
              <a:t>Details about how final grades are calculated is on the course homepage. </a:t>
            </a:r>
          </a:p>
          <a:p>
            <a:pPr marL="328613" indent="-317500">
              <a:spcBef>
                <a:spcPts val="700"/>
              </a:spcBef>
              <a:buClr>
                <a:srgbClr val="FFFFFF"/>
              </a:buClr>
              <a:buFont typeface="Arial" charset="0"/>
              <a:buNone/>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endParaRPr lang="en-US" sz="32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latin typeface="Calibri" pitchFamily="34" charset="0"/>
              </a:rPr>
              <a:t>example URI</a:t>
            </a:r>
          </a:p>
        </p:txBody>
      </p:sp>
      <p:sp>
        <p:nvSpPr>
          <p:cNvPr id="95234" name="Text Box 2"/>
          <p:cNvSpPr txBox="1">
            <a:spLocks noChangeArrowheads="1"/>
          </p:cNvSpPr>
          <p:nvPr/>
        </p:nvSpPr>
        <p:spPr bwMode="auto">
          <a:xfrm>
            <a:off x="457200" y="1600200"/>
            <a:ext cx="8229600" cy="4202113"/>
          </a:xfrm>
          <a:prstGeom prst="rect">
            <a:avLst/>
          </a:prstGeom>
          <a:noFill/>
          <a:ln w="9525">
            <a:noFill/>
            <a:round/>
            <a:headEnd/>
            <a:tailEnd/>
          </a:ln>
        </p:spPr>
        <p:txBody>
          <a:bodyPr lIns="90000" tIns="46800" rIns="90000" bIns="46800"/>
          <a:lstStyle/>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latin typeface="Calibri" pitchFamily="34" charset="0"/>
              </a:rPr>
              <a:t>http://openlib.org/home/krichel</a:t>
            </a:r>
          </a:p>
          <a:p>
            <a:pPr marL="328613" indent="-317500">
              <a:spcBef>
                <a:spcPts val="700"/>
              </a:spcBef>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latin typeface="Calibri" pitchFamily="34" charset="0"/>
              </a:rPr>
              <a:t>   This URI may be read as follows: There is a document available via the HTTP protocol, residing on the Internet host openlib.org, accessible via the path </a:t>
            </a:r>
            <a:r>
              <a:rPr lang="en-US" sz="2800">
                <a:solidFill>
                  <a:srgbClr val="FFFFFF"/>
                </a:solidFill>
                <a:latin typeface="Calibri" pitchFamily="34" charset="0"/>
              </a:rPr>
              <a:t>“</a:t>
            </a:r>
            <a:r>
              <a:rPr lang="en-GB" sz="2800">
                <a:solidFill>
                  <a:srgbClr val="FFFFFF"/>
                </a:solidFill>
                <a:latin typeface="Calibri" pitchFamily="34" charset="0"/>
              </a:rPr>
              <a:t>/home/krichel”. </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latin typeface="Calibri" pitchFamily="34" charset="0"/>
              </a:rPr>
              <a:t>mailto:krichel@openlib.org</a:t>
            </a:r>
          </a:p>
          <a:p>
            <a:pPr marL="328613" indent="-317500">
              <a:spcBef>
                <a:spcPts val="700"/>
              </a:spcBef>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latin typeface="Calibri" pitchFamily="34" charset="0"/>
              </a:rPr>
              <a:t>    This URI may be read as follows: There is email user krichel in a domain openlib.org to whom email may be sent.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7393" name="Text Box 1"/>
          <p:cNvSpPr txBox="1">
            <a:spLocks noChangeArrowheads="1"/>
          </p:cNvSpPr>
          <p:nvPr/>
        </p:nvSpPr>
        <p:spPr bwMode="auto">
          <a:xfrm>
            <a:off x="457200" y="274638"/>
            <a:ext cx="8228013" cy="1141412"/>
          </a:xfrm>
          <a:prstGeom prst="rect">
            <a:avLst/>
          </a:prstGeom>
          <a:noFill/>
          <a:ln w="9525">
            <a:noFill/>
            <a:round/>
            <a:headEnd/>
            <a:tailEnd/>
          </a:ln>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latin typeface="Calibri" pitchFamily="34" charset="0"/>
              </a:rPr>
              <a:t>other things on the homepage</a:t>
            </a:r>
          </a:p>
        </p:txBody>
      </p:sp>
      <p:sp>
        <p:nvSpPr>
          <p:cNvPr id="827394" name="Text Box 2"/>
          <p:cNvSpPr txBox="1">
            <a:spLocks noChangeArrowheads="1"/>
          </p:cNvSpPr>
          <p:nvPr/>
        </p:nvSpPr>
        <p:spPr bwMode="auto">
          <a:xfrm>
            <a:off x="457200" y="1600200"/>
            <a:ext cx="8228013" cy="4525963"/>
          </a:xfrm>
          <a:prstGeom prst="rect">
            <a:avLst/>
          </a:prstGeom>
          <a:noFill/>
          <a:ln w="9525">
            <a:noFill/>
            <a:round/>
            <a:headEnd/>
            <a:tailEnd/>
          </a:ln>
        </p:spPr>
        <p:txBody>
          <a:bodyPr lIns="0" tIns="0" rIns="0" bIns="0"/>
          <a:lstStyle/>
          <a:p>
            <a:pPr marL="330200"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It need a directory of main area.</a:t>
            </a:r>
          </a:p>
          <a:p>
            <a:pPr marL="330200"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A principal search feature may be included.</a:t>
            </a:r>
          </a:p>
          <a:p>
            <a:pPr marL="330200"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Otherwise a link to a search page will do</a:t>
            </a:r>
          </a:p>
          <a:p>
            <a:pPr marL="330200"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You may want to put news, but not prominently.</a:t>
            </a:r>
          </a:p>
          <a:p>
            <a:pPr marL="330200" indent="-317500">
              <a:lnSpc>
                <a:spcPct val="104000"/>
              </a:lnSpc>
              <a:spcBef>
                <a:spcPts val="700"/>
              </a:spcBef>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endParaRPr lang="ru-RU" sz="2800">
              <a:solidFill>
                <a:srgbClr val="FFFFFF"/>
              </a:solidFill>
              <a:latin typeface="Calibri" pitchFamily="34" charset="0"/>
            </a:endParaRPr>
          </a:p>
          <a:p>
            <a:pPr marL="330200" indent="-317500">
              <a:lnSpc>
                <a:spcPct val="104000"/>
              </a:lnSpc>
              <a:spcBef>
                <a:spcPts val="700"/>
              </a:spcBef>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endParaRPr lang="ru-RU" sz="28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41" name="Text Box 1"/>
          <p:cNvSpPr txBox="1">
            <a:spLocks noChangeArrowheads="1"/>
          </p:cNvSpPr>
          <p:nvPr/>
        </p:nvSpPr>
        <p:spPr bwMode="auto">
          <a:xfrm>
            <a:off x="457200" y="274638"/>
            <a:ext cx="8228013" cy="1141412"/>
          </a:xfrm>
          <a:prstGeom prst="rect">
            <a:avLst/>
          </a:prstGeom>
          <a:noFill/>
          <a:ln w="9525">
            <a:noFill/>
            <a:round/>
            <a:headEnd/>
            <a:tailEnd/>
          </a:ln>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latin typeface="Calibri" pitchFamily="34" charset="0"/>
              </a:rPr>
              <a:t>Nielsen’s guideline for corporate homepages 1–5</a:t>
            </a:r>
          </a:p>
        </p:txBody>
      </p:sp>
      <p:sp>
        <p:nvSpPr>
          <p:cNvPr id="829442" name="Text Box 2"/>
          <p:cNvSpPr txBox="1">
            <a:spLocks noChangeArrowheads="1"/>
          </p:cNvSpPr>
          <p:nvPr/>
        </p:nvSpPr>
        <p:spPr bwMode="auto">
          <a:xfrm>
            <a:off x="457200" y="1600200"/>
            <a:ext cx="8228013" cy="4525963"/>
          </a:xfrm>
          <a:prstGeom prst="rect">
            <a:avLst/>
          </a:prstGeom>
          <a:noFill/>
          <a:ln w="9525">
            <a:noFill/>
            <a:round/>
            <a:headEnd/>
            <a:tailEnd/>
          </a:ln>
        </p:spPr>
        <p:txBody>
          <a:bodyPr lIns="0" tIns="0" rIns="0" bIns="0"/>
          <a:lstStyle/>
          <a:p>
            <a:pPr marL="330200"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Include a one-sentence tagline</a:t>
            </a:r>
          </a:p>
          <a:p>
            <a:pPr marL="330200"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Write a page title with good visibility in search engines and bookmark lists</a:t>
            </a:r>
          </a:p>
          <a:p>
            <a:pPr marL="330200"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Group all corporate information in one distinct area</a:t>
            </a:r>
          </a:p>
          <a:p>
            <a:pPr marL="330200"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Emphasize the site's top high-priority tasks</a:t>
            </a:r>
          </a:p>
          <a:p>
            <a:pPr marL="330200"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Include a search input box</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1489" name="Text Box 1"/>
          <p:cNvSpPr txBox="1">
            <a:spLocks noChangeArrowheads="1"/>
          </p:cNvSpPr>
          <p:nvPr/>
        </p:nvSpPr>
        <p:spPr bwMode="auto">
          <a:xfrm>
            <a:off x="457200" y="274638"/>
            <a:ext cx="8228013" cy="1141412"/>
          </a:xfrm>
          <a:prstGeom prst="rect">
            <a:avLst/>
          </a:prstGeom>
          <a:noFill/>
          <a:ln w="9525">
            <a:noFill/>
            <a:round/>
            <a:headEnd/>
            <a:tailEnd/>
          </a:ln>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latin typeface="Calibri" pitchFamily="34" charset="0"/>
              </a:rPr>
              <a:t>Nielsen’s guideline for corporate homepages 6–10</a:t>
            </a:r>
          </a:p>
        </p:txBody>
      </p:sp>
      <p:sp>
        <p:nvSpPr>
          <p:cNvPr id="831490" name="Text Box 2"/>
          <p:cNvSpPr txBox="1">
            <a:spLocks noChangeArrowheads="1"/>
          </p:cNvSpPr>
          <p:nvPr/>
        </p:nvSpPr>
        <p:spPr bwMode="auto">
          <a:xfrm>
            <a:off x="457200" y="1600200"/>
            <a:ext cx="8228013" cy="4525963"/>
          </a:xfrm>
          <a:prstGeom prst="rect">
            <a:avLst/>
          </a:prstGeom>
          <a:noFill/>
          <a:ln w="9525">
            <a:noFill/>
            <a:round/>
            <a:headEnd/>
            <a:tailEnd/>
          </a:ln>
        </p:spPr>
        <p:txBody>
          <a:bodyPr lIns="0" tIns="0" rIns="0" bIns="0"/>
          <a:lstStyle/>
          <a:p>
            <a:pPr marL="330200"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Show examples of real site content.</a:t>
            </a:r>
          </a:p>
          <a:p>
            <a:pPr marL="330200"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Begin link names with the most important keyword.</a:t>
            </a:r>
          </a:p>
          <a:p>
            <a:pPr marL="330200"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Offer easy access to recent past features.</a:t>
            </a:r>
          </a:p>
          <a:p>
            <a:pPr marL="330200"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Don't over-format critical content, such as navigation areas.</a:t>
            </a:r>
          </a:p>
          <a:p>
            <a:pPr marL="330200"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Use meaningful graphics.</a:t>
            </a:r>
          </a:p>
          <a:p>
            <a:pPr marL="330200" indent="-317500">
              <a:lnSpc>
                <a:spcPct val="104000"/>
              </a:lnSpc>
              <a:spcBef>
                <a:spcPts val="700"/>
              </a:spcBef>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endParaRPr lang="ru-RU" sz="28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3537"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latin typeface="Calibri" pitchFamily="34" charset="0"/>
              </a:rPr>
              <a:t>home page and rest of site</a:t>
            </a:r>
          </a:p>
        </p:txBody>
      </p:sp>
      <p:sp>
        <p:nvSpPr>
          <p:cNvPr id="833538" name="Text Box 2"/>
          <p:cNvSpPr txBox="1">
            <a:spLocks noChangeArrowheads="1"/>
          </p:cNvSpPr>
          <p:nvPr/>
        </p:nvSpPr>
        <p:spPr bwMode="auto">
          <a:xfrm>
            <a:off x="457200" y="1295400"/>
            <a:ext cx="8229600" cy="5183188"/>
          </a:xfrm>
          <a:prstGeom prst="rect">
            <a:avLst/>
          </a:prstGeom>
          <a:noFill/>
          <a:ln w="9525">
            <a:noFill/>
            <a:round/>
            <a:headEnd/>
            <a:tailEnd/>
          </a:ln>
        </p:spPr>
        <p:txBody>
          <a:bodyPr lIns="90000" tIns="46800" rIns="90000" bIns="46800"/>
          <a:lstStyle/>
          <a:p>
            <a:pPr marL="330200" indent="-317500">
              <a:lnSpc>
                <a:spcPct val="9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The name of the site should be very prominent on the home page, more so than on interior pages, where it should also be named.</a:t>
            </a:r>
          </a:p>
          <a:p>
            <a:pPr marL="330200" indent="-317500">
              <a:lnSpc>
                <a:spcPct val="9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There should be a link to the homepage from all interior pages, maybe in the logo.</a:t>
            </a:r>
          </a:p>
          <a:p>
            <a:pPr marL="330200" indent="-317500">
              <a:lnSpc>
                <a:spcPct val="9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The less famous a site, the more it has to have information about the site on interior pages. Your users are not likely to come through the home page.</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5585"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latin typeface="Calibri" pitchFamily="34" charset="0"/>
              </a:rPr>
              <a:t>navigating web sites</a:t>
            </a:r>
          </a:p>
        </p:txBody>
      </p:sp>
      <p:sp>
        <p:nvSpPr>
          <p:cNvPr id="835586" name="Text Box 2"/>
          <p:cNvSpPr txBox="1">
            <a:spLocks noChangeArrowheads="1"/>
          </p:cNvSpPr>
          <p:nvPr/>
        </p:nvSpPr>
        <p:spPr bwMode="auto">
          <a:xfrm>
            <a:off x="457200" y="1295400"/>
            <a:ext cx="8229600" cy="4954588"/>
          </a:xfrm>
          <a:prstGeom prst="rect">
            <a:avLst/>
          </a:prstGeom>
          <a:noFill/>
          <a:ln w="9525">
            <a:noFill/>
            <a:round/>
            <a:headEnd/>
            <a:tailEnd/>
          </a:ln>
        </p:spPr>
        <p:txBody>
          <a:bodyPr lIns="90000" tIns="46800" rIns="90000" bIns="46800"/>
          <a:lstStyle/>
          <a:p>
            <a:pPr marL="330200"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People are usually trying to find something.</a:t>
            </a:r>
          </a:p>
          <a:p>
            <a:pPr marL="330200"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It is more difficult than in a shop or on the street</a:t>
            </a:r>
          </a:p>
          <a:p>
            <a:pPr marL="733425" lvl="1" indent="-276225">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a:solidFill>
                  <a:srgbClr val="FFFFFF"/>
                </a:solidFill>
                <a:latin typeface="Calibri" pitchFamily="34" charset="0"/>
              </a:rPr>
              <a:t>no sense of scale</a:t>
            </a:r>
          </a:p>
          <a:p>
            <a:pPr marL="733425" lvl="1" indent="-276225">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a:solidFill>
                  <a:srgbClr val="FFFFFF"/>
                </a:solidFill>
                <a:latin typeface="Calibri" pitchFamily="34" charset="0"/>
              </a:rPr>
              <a:t>no sense of direction</a:t>
            </a:r>
          </a:p>
          <a:p>
            <a:pPr marL="733425" lvl="1" indent="-276225">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a:solidFill>
                  <a:srgbClr val="FFFFFF"/>
                </a:solidFill>
                <a:latin typeface="Calibri" pitchFamily="34" charset="0"/>
              </a:rPr>
              <a:t>no sense of location</a:t>
            </a:r>
          </a:p>
          <a:p>
            <a:pPr marL="330200" indent="-317500">
              <a:lnSpc>
                <a:spcPct val="104000"/>
              </a:lnSpc>
              <a:spcBef>
                <a:spcPts val="700"/>
              </a:spcBef>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endParaRPr lang="ru-RU">
              <a:solidFill>
                <a:srgbClr val="FFFFFF"/>
              </a:solidFill>
              <a:latin typeface="Calibri" pitchFamily="34" charset="0"/>
            </a:endParaRP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7633" name="Text Box 1"/>
          <p:cNvSpPr txBox="1">
            <a:spLocks noChangeArrowheads="1"/>
          </p:cNvSpPr>
          <p:nvPr/>
        </p:nvSpPr>
        <p:spPr bwMode="auto">
          <a:xfrm>
            <a:off x="457200" y="274638"/>
            <a:ext cx="8228013" cy="1141412"/>
          </a:xfrm>
          <a:prstGeom prst="rect">
            <a:avLst/>
          </a:prstGeom>
          <a:noFill/>
          <a:ln w="9525">
            <a:noFill/>
            <a:round/>
            <a:headEnd/>
            <a:tailEnd/>
          </a:ln>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latin typeface="Calibri" pitchFamily="34" charset="0"/>
              </a:rPr>
              <a:t>purpose of navigation</a:t>
            </a:r>
          </a:p>
        </p:txBody>
      </p:sp>
      <p:sp>
        <p:nvSpPr>
          <p:cNvPr id="837634" name="Text Box 2"/>
          <p:cNvSpPr txBox="1">
            <a:spLocks noChangeArrowheads="1"/>
          </p:cNvSpPr>
          <p:nvPr/>
        </p:nvSpPr>
        <p:spPr bwMode="auto">
          <a:xfrm>
            <a:off x="457200" y="1600200"/>
            <a:ext cx="8228013" cy="4525963"/>
          </a:xfrm>
          <a:prstGeom prst="rect">
            <a:avLst/>
          </a:prstGeom>
          <a:noFill/>
          <a:ln w="9525">
            <a:noFill/>
            <a:round/>
            <a:headEnd/>
            <a:tailEnd/>
          </a:ln>
        </p:spPr>
        <p:txBody>
          <a:bodyPr lIns="0" tIns="0" rIns="0" bIns="0"/>
          <a:lstStyle/>
          <a:p>
            <a:pPr marL="330200"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Navigation can</a:t>
            </a:r>
          </a:p>
          <a:p>
            <a:pPr marL="733425" lvl="1" indent="-276225">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a:solidFill>
                  <a:srgbClr val="FFFFFF"/>
                </a:solidFill>
                <a:latin typeface="Calibri" pitchFamily="34" charset="0"/>
              </a:rPr>
              <a:t>give users something to hold on to</a:t>
            </a:r>
          </a:p>
          <a:p>
            <a:pPr marL="733425" lvl="1" indent="-276225">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a:solidFill>
                  <a:srgbClr val="FFFFFF"/>
                </a:solidFill>
                <a:latin typeface="Calibri" pitchFamily="34" charset="0"/>
              </a:rPr>
              <a:t>tell users what is here</a:t>
            </a:r>
          </a:p>
          <a:p>
            <a:pPr marL="733425" lvl="1" indent="-276225">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a:solidFill>
                  <a:srgbClr val="FFFFFF"/>
                </a:solidFill>
                <a:latin typeface="Calibri" pitchFamily="34" charset="0"/>
              </a:rPr>
              <a:t>explain users how to use the site</a:t>
            </a:r>
          </a:p>
          <a:p>
            <a:pPr marL="733425" lvl="1" indent="-276225">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a:solidFill>
                  <a:srgbClr val="FFFFFF"/>
                </a:solidFill>
                <a:latin typeface="Calibri" pitchFamily="34" charset="0"/>
              </a:rPr>
              <a:t>give confidence in the site builder</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1"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latin typeface="Calibri" pitchFamily="34" charset="0"/>
              </a:rPr>
              <a:t>why navigation?</a:t>
            </a:r>
          </a:p>
        </p:txBody>
      </p:sp>
      <p:sp>
        <p:nvSpPr>
          <p:cNvPr id="839682" name="Text Box 2"/>
          <p:cNvSpPr txBox="1">
            <a:spLocks noChangeArrowheads="1"/>
          </p:cNvSpPr>
          <p:nvPr/>
        </p:nvSpPr>
        <p:spPr bwMode="auto">
          <a:xfrm>
            <a:off x="228600" y="1295400"/>
            <a:ext cx="8686800" cy="5335588"/>
          </a:xfrm>
          <a:prstGeom prst="rect">
            <a:avLst/>
          </a:prstGeom>
          <a:noFill/>
          <a:ln w="9525">
            <a:noFill/>
            <a:round/>
            <a:headEnd/>
            <a:tailEnd/>
          </a:ln>
        </p:spPr>
        <p:txBody>
          <a:bodyPr lIns="90000" tIns="46800" rIns="90000" bIns="46800"/>
          <a:lstStyle/>
          <a:p>
            <a:pPr marL="330200"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Navigation should address three questions</a:t>
            </a:r>
          </a:p>
          <a:p>
            <a:pPr marL="733425" lvl="1" indent="-276225">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a:solidFill>
                  <a:srgbClr val="FFFFFF"/>
                </a:solidFill>
                <a:latin typeface="Calibri" pitchFamily="34" charset="0"/>
              </a:rPr>
              <a:t>where am I?</a:t>
            </a:r>
          </a:p>
          <a:p>
            <a:pPr marL="1138238" lvl="2" indent="-223838">
              <a:lnSpc>
                <a:spcPct val="104000"/>
              </a:lnSpc>
              <a:spcBef>
                <a:spcPts val="5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000">
                <a:solidFill>
                  <a:srgbClr val="FFFFFF"/>
                </a:solidFill>
                <a:latin typeface="Calibri" pitchFamily="34" charset="0"/>
              </a:rPr>
              <a:t>relative to the whole web</a:t>
            </a:r>
          </a:p>
          <a:p>
            <a:pPr marL="1138238" lvl="2" indent="-223838">
              <a:lnSpc>
                <a:spcPct val="104000"/>
              </a:lnSpc>
              <a:spcBef>
                <a:spcPts val="5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000">
                <a:solidFill>
                  <a:srgbClr val="FFFFFF"/>
                </a:solidFill>
                <a:latin typeface="Calibri" pitchFamily="34" charset="0"/>
              </a:rPr>
              <a:t>relative to the site </a:t>
            </a:r>
          </a:p>
          <a:p>
            <a:pPr marL="1138238" lvl="2" indent="-223838">
              <a:lnSpc>
                <a:spcPct val="104000"/>
              </a:lnSpc>
              <a:spcBef>
                <a:spcPts val="5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000">
                <a:solidFill>
                  <a:srgbClr val="FFFFFF"/>
                </a:solidFill>
                <a:latin typeface="Calibri" pitchFamily="34" charset="0"/>
              </a:rPr>
              <a:t>the former dominates, as users only click through 4 to 5 pages on a site</a:t>
            </a:r>
          </a:p>
          <a:p>
            <a:pPr marL="733425" lvl="1" indent="-276225">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a:solidFill>
                  <a:srgbClr val="FFFFFF"/>
                </a:solidFill>
                <a:latin typeface="Calibri" pitchFamily="34" charset="0"/>
              </a:rPr>
              <a:t>where have I been?</a:t>
            </a:r>
          </a:p>
          <a:p>
            <a:pPr marL="1138238" lvl="2" indent="-223838">
              <a:lnSpc>
                <a:spcPct val="104000"/>
              </a:lnSpc>
              <a:spcBef>
                <a:spcPts val="5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000">
                <a:solidFill>
                  <a:srgbClr val="FFFFFF"/>
                </a:solidFill>
                <a:latin typeface="Calibri" pitchFamily="34" charset="0"/>
              </a:rPr>
              <a:t>but this is mainly the job of the browser esp. if links colors are not tempered with</a:t>
            </a:r>
          </a:p>
          <a:p>
            <a:pPr marL="733425" lvl="1" indent="-276225">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a:solidFill>
                  <a:srgbClr val="FFFFFF"/>
                </a:solidFill>
                <a:latin typeface="Calibri" pitchFamily="34" charset="0"/>
              </a:rPr>
              <a:t>where can I go?</a:t>
            </a:r>
          </a:p>
          <a:p>
            <a:pPr marL="1138238" lvl="2" indent="-223838">
              <a:lnSpc>
                <a:spcPct val="104000"/>
              </a:lnSpc>
              <a:spcBef>
                <a:spcPts val="5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000">
                <a:solidFill>
                  <a:srgbClr val="FFFFFF"/>
                </a:solidFill>
                <a:latin typeface="Calibri" pitchFamily="34" charset="0"/>
              </a:rPr>
              <a:t>this is a matter for site structure</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1729"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latin typeface="Calibri" pitchFamily="34" charset="0"/>
              </a:rPr>
              <a:t>navigation elements</a:t>
            </a:r>
          </a:p>
        </p:txBody>
      </p:sp>
      <p:sp>
        <p:nvSpPr>
          <p:cNvPr id="841730" name="Text Box 2"/>
          <p:cNvSpPr txBox="1">
            <a:spLocks noChangeArrowheads="1"/>
          </p:cNvSpPr>
          <p:nvPr/>
        </p:nvSpPr>
        <p:spPr bwMode="auto">
          <a:xfrm>
            <a:off x="457200" y="1600200"/>
            <a:ext cx="8229600" cy="5048250"/>
          </a:xfrm>
          <a:prstGeom prst="rect">
            <a:avLst/>
          </a:prstGeom>
          <a:noFill/>
          <a:ln w="9525">
            <a:noFill/>
            <a:round/>
            <a:headEnd/>
            <a:tailEnd/>
          </a:ln>
        </p:spPr>
        <p:txBody>
          <a:bodyPr lIns="90000" tIns="46800" rIns="90000" bIns="46800"/>
          <a:lstStyle/>
          <a:p>
            <a:pPr marL="330200"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Site ID / logo linking to home page</a:t>
            </a:r>
          </a:p>
          <a:p>
            <a:pPr marL="330200"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Sections of items</a:t>
            </a:r>
          </a:p>
          <a:p>
            <a:pPr marL="330200"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Utilities</a:t>
            </a:r>
          </a:p>
          <a:p>
            <a:pPr marL="733425" lvl="1" indent="-276225">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a:solidFill>
                  <a:srgbClr val="FFFFFF"/>
                </a:solidFill>
                <a:latin typeface="Calibri" pitchFamily="34" charset="0"/>
              </a:rPr>
              <a:t>link to home page if no logo</a:t>
            </a:r>
          </a:p>
          <a:p>
            <a:pPr marL="733425" lvl="1" indent="-276225">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a:solidFill>
                  <a:srgbClr val="FFFFFF"/>
                </a:solidFill>
                <a:latin typeface="Calibri" pitchFamily="34" charset="0"/>
              </a:rPr>
              <a:t>link to search page </a:t>
            </a:r>
          </a:p>
          <a:p>
            <a:pPr marL="733425" lvl="1" indent="-276225">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a:solidFill>
                  <a:srgbClr val="FFFFFF"/>
                </a:solidFill>
                <a:latin typeface="Calibri" pitchFamily="34" charset="0"/>
              </a:rPr>
              <a:t>separate instructions sheet</a:t>
            </a:r>
          </a:p>
          <a:p>
            <a:pPr marL="330200"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If you have a menu that includes the current position, it has to be highlighted.</a:t>
            </a:r>
          </a:p>
          <a:p>
            <a:pPr marL="330200" indent="-317500">
              <a:lnSpc>
                <a:spcPct val="104000"/>
              </a:lnSpc>
              <a:spcBef>
                <a:spcPts val="700"/>
              </a:spcBef>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endParaRPr lang="ru-RU" sz="2800">
              <a:solidFill>
                <a:srgbClr val="FFFFFF"/>
              </a:solidFill>
              <a:latin typeface="Calibri" pitchFamily="34" charset="0"/>
            </a:endParaRP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3777"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latin typeface="Calibri" pitchFamily="34" charset="0"/>
              </a:rPr>
              <a:t>navigational elements on the page</a:t>
            </a:r>
          </a:p>
        </p:txBody>
      </p:sp>
      <p:sp>
        <p:nvSpPr>
          <p:cNvPr id="843778" name="Text Box 2"/>
          <p:cNvSpPr txBox="1">
            <a:spLocks noChangeArrowheads="1"/>
          </p:cNvSpPr>
          <p:nvPr/>
        </p:nvSpPr>
        <p:spPr bwMode="auto">
          <a:xfrm>
            <a:off x="457200" y="1371600"/>
            <a:ext cx="8229600" cy="6126163"/>
          </a:xfrm>
          <a:prstGeom prst="rect">
            <a:avLst/>
          </a:prstGeom>
          <a:noFill/>
          <a:ln w="9525">
            <a:noFill/>
            <a:round/>
            <a:headEnd/>
            <a:tailEnd/>
          </a:ln>
        </p:spPr>
        <p:txBody>
          <a:bodyPr lIns="90000" tIns="46800" rIns="90000" bIns="46800"/>
          <a:lstStyle/>
          <a:p>
            <a:pPr marL="330200"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All pages except should have navigation except perhaps</a:t>
            </a:r>
          </a:p>
          <a:p>
            <a:pPr marL="733425" lvl="1" indent="-276225">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a:solidFill>
                  <a:srgbClr val="FFFFFF"/>
                </a:solidFill>
                <a:latin typeface="Calibri" pitchFamily="34" charset="0"/>
              </a:rPr>
              <a:t>home page</a:t>
            </a:r>
          </a:p>
          <a:p>
            <a:pPr marL="733425" lvl="1" indent="-276225">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a:solidFill>
                  <a:srgbClr val="FFFFFF"/>
                </a:solidFill>
                <a:latin typeface="Calibri" pitchFamily="34" charset="0"/>
              </a:rPr>
              <a:t>search page</a:t>
            </a:r>
          </a:p>
          <a:p>
            <a:pPr marL="733425" lvl="1" indent="-276225">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a:solidFill>
                  <a:srgbClr val="FFFFFF"/>
                </a:solidFill>
                <a:latin typeface="Calibri" pitchFamily="34" charset="0"/>
              </a:rPr>
              <a:t>instructions pages</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5825"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latin typeface="Calibri" pitchFamily="34" charset="0"/>
              </a:rPr>
              <a:t>breath vs depth in navigation</a:t>
            </a:r>
          </a:p>
        </p:txBody>
      </p:sp>
      <p:sp>
        <p:nvSpPr>
          <p:cNvPr id="845826" name="Text Box 2"/>
          <p:cNvSpPr txBox="1">
            <a:spLocks noChangeArrowheads="1"/>
          </p:cNvSpPr>
          <p:nvPr/>
        </p:nvSpPr>
        <p:spPr bwMode="auto">
          <a:xfrm>
            <a:off x="457200" y="1295400"/>
            <a:ext cx="8458200" cy="5357813"/>
          </a:xfrm>
          <a:prstGeom prst="rect">
            <a:avLst/>
          </a:prstGeom>
          <a:noFill/>
          <a:ln w="9525">
            <a:noFill/>
            <a:round/>
            <a:headEnd/>
            <a:tailEnd/>
          </a:ln>
        </p:spPr>
        <p:txBody>
          <a:bodyPr lIns="90000" tIns="46800" rIns="90000" bIns="46800"/>
          <a:lstStyle/>
          <a:p>
            <a:pPr marL="330200" indent="-317500">
              <a:lnSpc>
                <a:spcPct val="110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Some sites list all the top categories on the side</a:t>
            </a:r>
          </a:p>
          <a:p>
            <a:pPr marL="733425" lvl="1" indent="-276225">
              <a:lnSpc>
                <a:spcPct val="110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a:solidFill>
                  <a:srgbClr val="FFFFFF"/>
                </a:solidFill>
                <a:latin typeface="Calibri" pitchFamily="34" charset="0"/>
              </a:rPr>
              <a:t>Users are reminded of all that the site has to offer</a:t>
            </a:r>
          </a:p>
          <a:p>
            <a:pPr marL="733425" lvl="1" indent="-276225">
              <a:lnSpc>
                <a:spcPct val="110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a:solidFill>
                  <a:srgbClr val="FFFFFF"/>
                </a:solidFill>
                <a:latin typeface="Calibri" pitchFamily="34" charset="0"/>
              </a:rPr>
              <a:t>Stripe can brand a site through a distinctive look</a:t>
            </a:r>
          </a:p>
          <a:p>
            <a:pPr marL="733425" lvl="1" indent="-276225">
              <a:lnSpc>
                <a:spcPct val="110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a:solidFill>
                  <a:srgbClr val="FFFFFF"/>
                </a:solidFill>
                <a:latin typeface="Calibri" pitchFamily="34" charset="0"/>
              </a:rPr>
              <a:t>It is better to have it on the right rather than the left</a:t>
            </a:r>
          </a:p>
          <a:p>
            <a:pPr marL="1138238" lvl="2" indent="-223838">
              <a:lnSpc>
                <a:spcPct val="110000"/>
              </a:lnSpc>
              <a:spcBef>
                <a:spcPts val="5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000">
                <a:solidFill>
                  <a:srgbClr val="FFFFFF"/>
                </a:solidFill>
                <a:latin typeface="Calibri" pitchFamily="34" charset="0"/>
              </a:rPr>
              <a:t>It takes scrolling user less mouse movement.</a:t>
            </a:r>
          </a:p>
          <a:p>
            <a:pPr marL="1138238" lvl="2" indent="-223838">
              <a:lnSpc>
                <a:spcPct val="110000"/>
              </a:lnSpc>
              <a:spcBef>
                <a:spcPts val="5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000">
                <a:solidFill>
                  <a:srgbClr val="FFFFFF"/>
                </a:solidFill>
                <a:latin typeface="Calibri" pitchFamily="34" charset="0"/>
              </a:rPr>
              <a:t>It saves reading users the effort to skip over.</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ext Box 1"/>
          <p:cNvSpPr txBox="1">
            <a:spLocks noChangeArrowheads="1"/>
          </p:cNvSpPr>
          <p:nvPr/>
        </p:nvSpPr>
        <p:spPr bwMode="auto">
          <a:xfrm>
            <a:off x="0" y="541338"/>
            <a:ext cx="9144000" cy="609600"/>
          </a:xfrm>
          <a:prstGeom prst="rect">
            <a:avLst/>
          </a:prstGeom>
          <a:noFill/>
          <a:ln w="9525">
            <a:noFill/>
            <a:round/>
            <a:headEnd/>
            <a:tailEnd/>
          </a:ln>
        </p:spPr>
        <p:txBody>
          <a:bodyPr lIns="0" tIns="0" rIns="0" bIns="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latin typeface="Calibri" pitchFamily="34" charset="0"/>
              </a:rPr>
              <a:t>protocols to access named resources</a:t>
            </a:r>
          </a:p>
        </p:txBody>
      </p:sp>
      <p:sp>
        <p:nvSpPr>
          <p:cNvPr id="97282" name="Text Box 2"/>
          <p:cNvSpPr txBox="1">
            <a:spLocks noChangeArrowheads="1"/>
          </p:cNvSpPr>
          <p:nvPr/>
        </p:nvSpPr>
        <p:spPr bwMode="auto">
          <a:xfrm>
            <a:off x="457200" y="1295400"/>
            <a:ext cx="8229600" cy="5048250"/>
          </a:xfrm>
          <a:prstGeom prst="rect">
            <a:avLst/>
          </a:prstGeom>
          <a:noFill/>
          <a:ln w="9525">
            <a:noFill/>
            <a:round/>
            <a:headEnd/>
            <a:tailEnd/>
          </a:ln>
        </p:spPr>
        <p:txBody>
          <a:bodyPr lIns="0" tIns="0" rIns="0" bIns="0"/>
          <a:lstStyle/>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3200">
                <a:solidFill>
                  <a:srgbClr val="FFFFFF"/>
                </a:solidFill>
                <a:latin typeface="Calibri" pitchFamily="34" charset="0"/>
              </a:rPr>
              <a:t>Computers connected to the Internet (“hosts”) use different application level protocols to do things.</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3200">
                <a:solidFill>
                  <a:srgbClr val="FFFFFF"/>
                </a:solidFill>
                <a:latin typeface="Calibri" pitchFamily="34" charset="0"/>
              </a:rPr>
              <a:t>The most commonly used protocol for the web the </a:t>
            </a:r>
            <a:r>
              <a:rPr lang="en-GB" sz="3200" u="sng">
                <a:solidFill>
                  <a:srgbClr val="FFFFFF"/>
                </a:solidFill>
                <a:latin typeface="Calibri" pitchFamily="34" charset="0"/>
              </a:rPr>
              <a:t>h</a:t>
            </a:r>
            <a:r>
              <a:rPr lang="en-GB" sz="3200">
                <a:solidFill>
                  <a:srgbClr val="FFFFFF"/>
                </a:solidFill>
                <a:latin typeface="Calibri" pitchFamily="34" charset="0"/>
              </a:rPr>
              <a:t>yper</a:t>
            </a:r>
            <a:r>
              <a:rPr lang="en-GB" sz="3200" u="sng">
                <a:solidFill>
                  <a:srgbClr val="FFFFFF"/>
                </a:solidFill>
                <a:latin typeface="Calibri" pitchFamily="34" charset="0"/>
              </a:rPr>
              <a:t>t</a:t>
            </a:r>
            <a:r>
              <a:rPr lang="en-GB" sz="3200">
                <a:solidFill>
                  <a:srgbClr val="FFFFFF"/>
                </a:solidFill>
                <a:latin typeface="Calibri" pitchFamily="34" charset="0"/>
              </a:rPr>
              <a:t>ext </a:t>
            </a:r>
            <a:r>
              <a:rPr lang="en-GB" sz="3200" u="sng">
                <a:solidFill>
                  <a:srgbClr val="FFFFFF"/>
                </a:solidFill>
                <a:latin typeface="Calibri" pitchFamily="34" charset="0"/>
              </a:rPr>
              <a:t>t</a:t>
            </a:r>
            <a:r>
              <a:rPr lang="en-GB" sz="3200">
                <a:solidFill>
                  <a:srgbClr val="FFFFFF"/>
                </a:solidFill>
                <a:latin typeface="Calibri" pitchFamily="34" charset="0"/>
              </a:rPr>
              <a:t>ransfer </a:t>
            </a:r>
            <a:r>
              <a:rPr lang="en-GB" sz="3200" u="sng">
                <a:solidFill>
                  <a:srgbClr val="FFFFFF"/>
                </a:solidFill>
                <a:latin typeface="Calibri" pitchFamily="34" charset="0"/>
              </a:rPr>
              <a:t>p</a:t>
            </a:r>
            <a:r>
              <a:rPr lang="en-GB" sz="3200">
                <a:solidFill>
                  <a:srgbClr val="FFFFFF"/>
                </a:solidFill>
                <a:latin typeface="Calibri" pitchFamily="34" charset="0"/>
              </a:rPr>
              <a:t>rotocol http.</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3200">
                <a:solidFill>
                  <a:srgbClr val="FFFFFF"/>
                </a:solidFill>
                <a:latin typeface="Calibri" pitchFamily="34" charset="0"/>
              </a:rPr>
              <a:t>Another protocol that we use in class is the </a:t>
            </a:r>
            <a:r>
              <a:rPr lang="en-GB" sz="3200" u="sng">
                <a:solidFill>
                  <a:srgbClr val="FFFFFF"/>
                </a:solidFill>
                <a:latin typeface="Calibri" pitchFamily="34" charset="0"/>
              </a:rPr>
              <a:t>s</a:t>
            </a:r>
            <a:r>
              <a:rPr lang="en-GB" sz="3200">
                <a:solidFill>
                  <a:srgbClr val="FFFFFF"/>
                </a:solidFill>
                <a:latin typeface="Calibri" pitchFamily="34" charset="0"/>
              </a:rPr>
              <a:t>ecure </a:t>
            </a:r>
            <a:r>
              <a:rPr lang="en-GB" sz="3200" u="sng">
                <a:solidFill>
                  <a:srgbClr val="FFFFFF"/>
                </a:solidFill>
                <a:latin typeface="Calibri" pitchFamily="34" charset="0"/>
              </a:rPr>
              <a:t>sh</a:t>
            </a:r>
            <a:r>
              <a:rPr lang="en-GB" sz="3200">
                <a:solidFill>
                  <a:srgbClr val="FFFFFF"/>
                </a:solidFill>
                <a:latin typeface="Calibri" pitchFamily="34" charset="0"/>
              </a:rPr>
              <a:t>ell ssh. I will discuss some aspects of this protocol later.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7873" name="Text Box 1"/>
          <p:cNvSpPr txBox="1">
            <a:spLocks noChangeArrowheads="1"/>
          </p:cNvSpPr>
          <p:nvPr/>
        </p:nvSpPr>
        <p:spPr bwMode="auto">
          <a:xfrm>
            <a:off x="457200" y="274638"/>
            <a:ext cx="8228013" cy="1141412"/>
          </a:xfrm>
          <a:prstGeom prst="rect">
            <a:avLst/>
          </a:prstGeom>
          <a:noFill/>
          <a:ln w="9525">
            <a:noFill/>
            <a:round/>
            <a:headEnd/>
            <a:tailEnd/>
          </a:ln>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latin typeface="Calibri" pitchFamily="34" charset="0"/>
              </a:rPr>
              <a:t>more navigation</a:t>
            </a:r>
          </a:p>
        </p:txBody>
      </p:sp>
      <p:sp>
        <p:nvSpPr>
          <p:cNvPr id="847874" name="Text Box 2"/>
          <p:cNvSpPr txBox="1">
            <a:spLocks noChangeArrowheads="1"/>
          </p:cNvSpPr>
          <p:nvPr/>
        </p:nvSpPr>
        <p:spPr bwMode="auto">
          <a:xfrm>
            <a:off x="457200" y="1600200"/>
            <a:ext cx="8228013" cy="4525963"/>
          </a:xfrm>
          <a:prstGeom prst="rect">
            <a:avLst/>
          </a:prstGeom>
          <a:noFill/>
          <a:ln w="9525">
            <a:noFill/>
            <a:round/>
            <a:headEnd/>
            <a:tailEnd/>
          </a:ln>
        </p:spPr>
        <p:txBody>
          <a:bodyPr lIns="0" tIns="0" rIns="0" bIns="0"/>
          <a:lstStyle/>
          <a:p>
            <a:pPr marL="330200" indent="-317500">
              <a:lnSpc>
                <a:spcPct val="110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Some sites have the navigation as a top line.</a:t>
            </a:r>
          </a:p>
          <a:p>
            <a:pPr marL="330200" indent="-317500">
              <a:lnSpc>
                <a:spcPct val="110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Combining both side and top navigation is possible. </a:t>
            </a:r>
          </a:p>
          <a:p>
            <a:pPr marL="733425" lvl="1" indent="-276225">
              <a:lnSpc>
                <a:spcPct val="110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a:solidFill>
                  <a:srgbClr val="FFFFFF"/>
                </a:solidFill>
                <a:latin typeface="Calibri" pitchFamily="34" charset="0"/>
              </a:rPr>
              <a:t>It can be done as an L shape.</a:t>
            </a:r>
          </a:p>
          <a:p>
            <a:pPr marL="733425" lvl="1" indent="-276225">
              <a:lnSpc>
                <a:spcPct val="110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a:solidFill>
                  <a:srgbClr val="FFFFFF"/>
                </a:solidFill>
                <a:latin typeface="Calibri" pitchFamily="34" charset="0"/>
              </a:rPr>
              <a:t>But it takes up a lot of space.</a:t>
            </a:r>
          </a:p>
          <a:p>
            <a:pPr marL="733425" lvl="1" indent="-276225">
              <a:lnSpc>
                <a:spcPct val="110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a:solidFill>
                  <a:srgbClr val="FFFFFF"/>
                </a:solidFill>
                <a:latin typeface="Calibri" pitchFamily="34" charset="0"/>
              </a:rPr>
              <a:t>This is recommended for large sites (10k+ pages) with heterogeneous contents.</a:t>
            </a:r>
          </a:p>
          <a:p>
            <a:pPr marL="330200" indent="-317500">
              <a:lnSpc>
                <a:spcPct val="104000"/>
              </a:lnSpc>
              <a:spcBef>
                <a:spcPts val="700"/>
              </a:spcBef>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endParaRPr lang="ru-RU">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21" name="Text Box 1"/>
          <p:cNvSpPr txBox="1">
            <a:spLocks noChangeArrowheads="1"/>
          </p:cNvSpPr>
          <p:nvPr/>
        </p:nvSpPr>
        <p:spPr bwMode="auto">
          <a:xfrm>
            <a:off x="457200" y="274638"/>
            <a:ext cx="8228013" cy="1141412"/>
          </a:xfrm>
          <a:prstGeom prst="rect">
            <a:avLst/>
          </a:prstGeom>
          <a:noFill/>
          <a:ln w="9525">
            <a:noFill/>
            <a:round/>
            <a:headEnd/>
            <a:tailEnd/>
          </a:ln>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latin typeface="Calibri" pitchFamily="34" charset="0"/>
              </a:rPr>
              <a:t>navigation through breadcrumbs</a:t>
            </a:r>
          </a:p>
        </p:txBody>
      </p:sp>
      <p:sp>
        <p:nvSpPr>
          <p:cNvPr id="849922" name="Text Box 2"/>
          <p:cNvSpPr txBox="1">
            <a:spLocks noChangeArrowheads="1"/>
          </p:cNvSpPr>
          <p:nvPr/>
        </p:nvSpPr>
        <p:spPr bwMode="auto">
          <a:xfrm>
            <a:off x="457200" y="1600200"/>
            <a:ext cx="8228013" cy="4525963"/>
          </a:xfrm>
          <a:prstGeom prst="rect">
            <a:avLst/>
          </a:prstGeom>
          <a:noFill/>
          <a:ln w="9525">
            <a:noFill/>
            <a:round/>
            <a:headEnd/>
            <a:tailEnd/>
          </a:ln>
        </p:spPr>
        <p:txBody>
          <a:bodyPr lIns="0" tIns="0" rIns="0" bIns="0"/>
          <a:lstStyle/>
          <a:p>
            <a:pPr marL="330200" indent="-317500">
              <a:lnSpc>
                <a:spcPct val="110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An alternative is to list the hierarchical path to the position that the user is in, through the use of breadcrumbs</a:t>
            </a:r>
          </a:p>
          <a:p>
            <a:pPr marL="330200" indent="-317500">
              <a:lnSpc>
                <a:spcPct val="110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It can be done as a one liner</a:t>
            </a:r>
          </a:p>
          <a:p>
            <a:pPr marL="330200" indent="-317500">
              <a:lnSpc>
                <a:spcPct val="104000"/>
              </a:lnSpc>
              <a:spcBef>
                <a:spcPts val="600"/>
              </a:spcBef>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“store &gt; fruit &amp; veg &gt; tomato”</a:t>
            </a:r>
          </a:p>
          <a:p>
            <a:pPr marL="330200" indent="-317500">
              <a:lnSpc>
                <a:spcPct val="110000"/>
              </a:lnSpc>
              <a:spcBef>
                <a:spcPts val="700"/>
              </a:spcBef>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endParaRPr lang="ru-RU" sz="2800">
              <a:solidFill>
                <a:srgbClr val="FFFFFF"/>
              </a:solidFill>
              <a:latin typeface="Calibri" pitchFamily="34" charset="0"/>
            </a:endParaRPr>
          </a:p>
          <a:p>
            <a:pPr marL="330200" indent="-317500">
              <a:lnSpc>
                <a:spcPct val="104000"/>
              </a:lnSpc>
              <a:spcBef>
                <a:spcPts val="700"/>
              </a:spcBef>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endParaRPr lang="ru-RU" sz="28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1969" name="Text Box 1"/>
          <p:cNvSpPr txBox="1">
            <a:spLocks noChangeArrowheads="1"/>
          </p:cNvSpPr>
          <p:nvPr/>
        </p:nvSpPr>
        <p:spPr bwMode="auto">
          <a:xfrm>
            <a:off x="457200" y="274638"/>
            <a:ext cx="8228013" cy="1141412"/>
          </a:xfrm>
          <a:prstGeom prst="rect">
            <a:avLst/>
          </a:prstGeom>
          <a:noFill/>
          <a:ln w="9525">
            <a:noFill/>
            <a:round/>
            <a:headEnd/>
            <a:tailEnd/>
          </a:ln>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latin typeface="Calibri" pitchFamily="34" charset="0"/>
              </a:rPr>
              <a:t>navigation through tabs</a:t>
            </a:r>
          </a:p>
        </p:txBody>
      </p:sp>
      <p:sp>
        <p:nvSpPr>
          <p:cNvPr id="851970" name="Text Box 2"/>
          <p:cNvSpPr txBox="1">
            <a:spLocks noChangeArrowheads="1"/>
          </p:cNvSpPr>
          <p:nvPr/>
        </p:nvSpPr>
        <p:spPr bwMode="auto">
          <a:xfrm>
            <a:off x="457200" y="1600200"/>
            <a:ext cx="8228013" cy="3289300"/>
          </a:xfrm>
          <a:prstGeom prst="rect">
            <a:avLst/>
          </a:prstGeom>
          <a:noFill/>
          <a:ln w="9525">
            <a:noFill/>
            <a:round/>
            <a:headEnd/>
            <a:tailEnd/>
          </a:ln>
        </p:spPr>
        <p:txBody>
          <a:bodyPr lIns="0" tIns="0" rIns="0" bIns="0"/>
          <a:lstStyle/>
          <a:p>
            <a:pPr marL="330200"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Amazon.com and other commercial sites have them.</a:t>
            </a:r>
          </a:p>
          <a:p>
            <a:pPr marL="330200"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They look cute, but are not very easy to implement, I think. </a:t>
            </a:r>
          </a:p>
          <a:p>
            <a:pPr marL="330200"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According to a recent Nielsen report, he does not think that Amazon is an example worth following as far as e-commerce sites go.</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4017" name="Text Box 1"/>
          <p:cNvSpPr txBox="1">
            <a:spLocks noChangeArrowheads="1"/>
          </p:cNvSpPr>
          <p:nvPr/>
        </p:nvSpPr>
        <p:spPr bwMode="auto">
          <a:xfrm>
            <a:off x="457200" y="274638"/>
            <a:ext cx="8228013" cy="1141412"/>
          </a:xfrm>
          <a:prstGeom prst="rect">
            <a:avLst/>
          </a:prstGeom>
          <a:noFill/>
          <a:ln w="9525">
            <a:noFill/>
            <a:round/>
            <a:headEnd/>
            <a:tailEnd/>
          </a:ln>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latin typeface="Calibri" pitchFamily="34" charset="0"/>
              </a:rPr>
              <a:t>navigation through pulldown menus</a:t>
            </a:r>
          </a:p>
        </p:txBody>
      </p:sp>
      <p:sp>
        <p:nvSpPr>
          <p:cNvPr id="854018" name="Text Box 2"/>
          <p:cNvSpPr txBox="1">
            <a:spLocks noChangeArrowheads="1"/>
          </p:cNvSpPr>
          <p:nvPr/>
        </p:nvSpPr>
        <p:spPr bwMode="auto">
          <a:xfrm>
            <a:off x="457200" y="1600200"/>
            <a:ext cx="8228013" cy="4525963"/>
          </a:xfrm>
          <a:prstGeom prst="rect">
            <a:avLst/>
          </a:prstGeom>
          <a:noFill/>
          <a:ln w="9525">
            <a:noFill/>
            <a:round/>
            <a:headEnd/>
            <a:tailEnd/>
          </a:ln>
        </p:spPr>
        <p:txBody>
          <a:bodyPr lIns="0" tIns="0" rIns="0" bIns="0"/>
          <a:lstStyle/>
          <a:p>
            <a:pPr marL="330200"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These are mostly done with javascript.</a:t>
            </a:r>
          </a:p>
          <a:p>
            <a:pPr marL="330200"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They do make sense in principle</a:t>
            </a:r>
          </a:p>
          <a:p>
            <a:pPr marL="330200"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 But there are problems with inconsistent implementation in Javascript.</a:t>
            </a:r>
          </a:p>
          <a:p>
            <a:pPr marL="330200"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If they don't work well, they discredit the site creator.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6065" name="Text Box 1"/>
          <p:cNvSpPr txBox="1">
            <a:spLocks noChangeArrowheads="1"/>
          </p:cNvSpPr>
          <p:nvPr/>
        </p:nvSpPr>
        <p:spPr bwMode="auto">
          <a:xfrm>
            <a:off x="457200" y="228600"/>
            <a:ext cx="8229600" cy="884238"/>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latin typeface="Calibri" pitchFamily="34" charset="0"/>
              </a:rPr>
              <a:t>reducing navigational clutter</a:t>
            </a:r>
          </a:p>
        </p:txBody>
      </p:sp>
      <p:sp>
        <p:nvSpPr>
          <p:cNvPr id="856066" name="Text Box 2"/>
          <p:cNvSpPr txBox="1">
            <a:spLocks noChangeArrowheads="1"/>
          </p:cNvSpPr>
          <p:nvPr/>
        </p:nvSpPr>
        <p:spPr bwMode="auto">
          <a:xfrm>
            <a:off x="381000" y="1143000"/>
            <a:ext cx="8458200" cy="5486400"/>
          </a:xfrm>
          <a:prstGeom prst="rect">
            <a:avLst/>
          </a:prstGeom>
          <a:noFill/>
          <a:ln w="9525">
            <a:noFill/>
            <a:round/>
            <a:headEnd/>
            <a:tailEnd/>
          </a:ln>
        </p:spPr>
        <p:txBody>
          <a:bodyPr lIns="90000" tIns="46800" rIns="90000" bIns="46800"/>
          <a:lstStyle/>
          <a:p>
            <a:pPr marL="330200"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There are several techniques to organize information</a:t>
            </a:r>
          </a:p>
          <a:p>
            <a:pPr marL="733425" lvl="1" indent="-276225">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a:solidFill>
                  <a:srgbClr val="FFFFFF"/>
                </a:solidFill>
                <a:latin typeface="Calibri" pitchFamily="34" charset="0"/>
              </a:rPr>
              <a:t>“Aggregation” shows that a single piece of data is part of a whole.</a:t>
            </a:r>
          </a:p>
          <a:p>
            <a:pPr marL="733425" lvl="1" indent="-276225">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a:solidFill>
                  <a:srgbClr val="FFFFFF"/>
                </a:solidFill>
                <a:latin typeface="Calibri" pitchFamily="34" charset="0"/>
              </a:rPr>
              <a:t>“Summarization” represents large amounts of data by a smaller amount.</a:t>
            </a:r>
          </a:p>
          <a:p>
            <a:pPr marL="733425" lvl="1" indent="-276225">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a:solidFill>
                  <a:srgbClr val="FFFFFF"/>
                </a:solidFill>
                <a:latin typeface="Calibri" pitchFamily="34" charset="0"/>
              </a:rPr>
              <a:t>“Filtering” is throwing out information that we don't need.</a:t>
            </a:r>
          </a:p>
          <a:p>
            <a:pPr marL="733425" lvl="1" indent="-276225">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a:solidFill>
                  <a:srgbClr val="FFFFFF"/>
                </a:solidFill>
                <a:latin typeface="Calibri" pitchFamily="34" charset="0"/>
              </a:rPr>
              <a:t>“Truncation” is having a "more" link on a page.</a:t>
            </a:r>
          </a:p>
          <a:p>
            <a:pPr marL="733425" lvl="1" indent="-276225">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a:solidFill>
                  <a:srgbClr val="FFFFFF"/>
                </a:solidFill>
                <a:latin typeface="Calibri" pitchFamily="34" charset="0"/>
              </a:rPr>
              <a:t>“Example-based presentation” is just having a few examples.</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8113" name="Text Box 1"/>
          <p:cNvSpPr txBox="1">
            <a:spLocks noChangeArrowheads="1"/>
          </p:cNvSpPr>
          <p:nvPr/>
        </p:nvSpPr>
        <p:spPr bwMode="auto">
          <a:xfrm>
            <a:off x="457200" y="274638"/>
            <a:ext cx="8228013" cy="1141412"/>
          </a:xfrm>
          <a:prstGeom prst="rect">
            <a:avLst/>
          </a:prstGeom>
          <a:noFill/>
          <a:ln w="9525">
            <a:noFill/>
            <a:round/>
            <a:headEnd/>
            <a:tailEnd/>
          </a:ln>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latin typeface="Calibri" pitchFamily="34" charset="0"/>
              </a:rPr>
              <a:t>the FAQ page</a:t>
            </a:r>
          </a:p>
        </p:txBody>
      </p:sp>
      <p:sp>
        <p:nvSpPr>
          <p:cNvPr id="858114" name="Text Box 2"/>
          <p:cNvSpPr txBox="1">
            <a:spLocks noChangeArrowheads="1"/>
          </p:cNvSpPr>
          <p:nvPr/>
        </p:nvSpPr>
        <p:spPr bwMode="auto">
          <a:xfrm>
            <a:off x="457200" y="1600200"/>
            <a:ext cx="8228013" cy="4525963"/>
          </a:xfrm>
          <a:prstGeom prst="rect">
            <a:avLst/>
          </a:prstGeom>
          <a:noFill/>
          <a:ln w="9525">
            <a:noFill/>
            <a:round/>
            <a:headEnd/>
            <a:tailEnd/>
          </a:ln>
        </p:spPr>
        <p:txBody>
          <a:bodyPr lIns="0" tIns="0" rIns="0" bIns="0"/>
          <a:lstStyle/>
          <a:p>
            <a:pPr marL="330200"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FAQ pages are good, provided that the questions are really frequently asked.</a:t>
            </a:r>
          </a:p>
          <a:p>
            <a:pPr marL="330200"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Often, the FAQ contains questions that the providers would like the users to ask. </a:t>
            </a:r>
          </a:p>
          <a:p>
            <a:pPr marL="330200"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Sites loose credibility as a consequence.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61"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latin typeface="Calibri" pitchFamily="34" charset="0"/>
              </a:rPr>
              <a:t>search and link behavior</a:t>
            </a:r>
          </a:p>
        </p:txBody>
      </p:sp>
      <p:sp>
        <p:nvSpPr>
          <p:cNvPr id="860162" name="Text Box 2"/>
          <p:cNvSpPr txBox="1">
            <a:spLocks noChangeArrowheads="1"/>
          </p:cNvSpPr>
          <p:nvPr/>
        </p:nvSpPr>
        <p:spPr bwMode="auto">
          <a:xfrm>
            <a:off x="457200" y="1295400"/>
            <a:ext cx="8229600" cy="4832350"/>
          </a:xfrm>
          <a:prstGeom prst="rect">
            <a:avLst/>
          </a:prstGeom>
          <a:noFill/>
          <a:ln w="9525">
            <a:noFill/>
            <a:round/>
            <a:headEnd/>
            <a:tailEnd/>
          </a:ln>
        </p:spPr>
        <p:txBody>
          <a:bodyPr lIns="90000" tIns="46800" rIns="90000" bIns="46800"/>
          <a:lstStyle/>
          <a:p>
            <a:pPr marL="330200"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Nielsen in 2000 says that </a:t>
            </a:r>
          </a:p>
          <a:p>
            <a:pPr marL="733425" lvl="1" indent="-276225">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a:solidFill>
                  <a:srgbClr val="FFFFFF"/>
                </a:solidFill>
                <a:latin typeface="Calibri" pitchFamily="34" charset="0"/>
              </a:rPr>
              <a:t>Slightly more than 50% of users are search-dominant, they go straight to the search.</a:t>
            </a:r>
          </a:p>
          <a:p>
            <a:pPr marL="733425" lvl="1" indent="-276225">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a:solidFill>
                  <a:srgbClr val="FFFFFF"/>
                </a:solidFill>
                <a:latin typeface="Calibri" pitchFamily="34" charset="0"/>
              </a:rPr>
              <a:t>One in five users is link-dominant. They will only use the search after extensive looking around the site through links</a:t>
            </a:r>
          </a:p>
          <a:p>
            <a:pPr marL="733425" lvl="1" indent="-276225">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a:solidFill>
                  <a:srgbClr val="FFFFFF"/>
                </a:solidFill>
                <a:latin typeface="Calibri" pitchFamily="34" charset="0"/>
              </a:rPr>
              <a:t>The rest have mixed behaviour.</a:t>
            </a:r>
          </a:p>
          <a:p>
            <a:pPr marL="330200"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I doubt these numbers. </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2209" name="Text Box 1"/>
          <p:cNvSpPr txBox="1">
            <a:spLocks noChangeArrowheads="1"/>
          </p:cNvSpPr>
          <p:nvPr/>
        </p:nvSpPr>
        <p:spPr bwMode="auto">
          <a:xfrm>
            <a:off x="457200" y="274638"/>
            <a:ext cx="8228013" cy="1141412"/>
          </a:xfrm>
          <a:prstGeom prst="rect">
            <a:avLst/>
          </a:prstGeom>
          <a:noFill/>
          <a:ln w="9525">
            <a:noFill/>
            <a:round/>
            <a:headEnd/>
            <a:tailEnd/>
          </a:ln>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latin typeface="Calibri" pitchFamily="34" charset="0"/>
              </a:rPr>
              <a:t>search as escape</a:t>
            </a:r>
          </a:p>
        </p:txBody>
      </p:sp>
      <p:sp>
        <p:nvSpPr>
          <p:cNvPr id="862210" name="Text Box 2"/>
          <p:cNvSpPr txBox="1">
            <a:spLocks noChangeArrowheads="1"/>
          </p:cNvSpPr>
          <p:nvPr/>
        </p:nvSpPr>
        <p:spPr bwMode="auto">
          <a:xfrm>
            <a:off x="457200" y="1600200"/>
            <a:ext cx="8228013" cy="4953000"/>
          </a:xfrm>
          <a:prstGeom prst="rect">
            <a:avLst/>
          </a:prstGeom>
          <a:noFill/>
          <a:ln w="9525">
            <a:noFill/>
            <a:round/>
            <a:headEnd/>
            <a:tailEnd/>
          </a:ln>
        </p:spPr>
        <p:txBody>
          <a:bodyPr lIns="0" tIns="0" rIns="0" bIns="0"/>
          <a:lstStyle/>
          <a:p>
            <a:pPr marL="330200" indent="-317500">
              <a:lnSpc>
                <a:spcPct val="9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Search is often used as an escape hatch for users.</a:t>
            </a:r>
          </a:p>
          <a:p>
            <a:pPr marL="330200" indent="-317500">
              <a:lnSpc>
                <a:spcPct val="9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If you have it, put a simple box on every page. </a:t>
            </a:r>
          </a:p>
          <a:p>
            <a:pPr marL="330200" indent="-317500">
              <a:lnSpc>
                <a:spcPct val="9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We know that people don’t use or only badly use advanced search features.</a:t>
            </a:r>
          </a:p>
          <a:p>
            <a:pPr marL="330200" indent="-317500">
              <a:lnSpc>
                <a:spcPct val="9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Average query length is two words.</a:t>
            </a:r>
          </a:p>
          <a:p>
            <a:pPr marL="330200" indent="-317500">
              <a:lnSpc>
                <a:spcPct val="9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Users rarely look beyond first result screen.</a:t>
            </a:r>
          </a:p>
          <a:p>
            <a:pPr marL="330200" indent="-317500">
              <a:lnSpc>
                <a:spcPct val="9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Don’t bother with Boolean searches.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4257"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latin typeface="Calibri" pitchFamily="34" charset="0"/>
              </a:rPr>
              <a:t>help the user search</a:t>
            </a:r>
          </a:p>
        </p:txBody>
      </p:sp>
      <p:sp>
        <p:nvSpPr>
          <p:cNvPr id="864258" name="Text Box 2"/>
          <p:cNvSpPr txBox="1">
            <a:spLocks noChangeArrowheads="1"/>
          </p:cNvSpPr>
          <p:nvPr/>
        </p:nvSpPr>
        <p:spPr bwMode="auto">
          <a:xfrm>
            <a:off x="457200" y="1600200"/>
            <a:ext cx="8229600" cy="4525963"/>
          </a:xfrm>
          <a:prstGeom prst="rect">
            <a:avLst/>
          </a:prstGeom>
          <a:noFill/>
          <a:ln w="9525">
            <a:noFill/>
            <a:round/>
            <a:headEnd/>
            <a:tailEnd/>
          </a:ln>
        </p:spPr>
        <p:txBody>
          <a:bodyPr lIns="90000" tIns="46800" rIns="90000" bIns="46800"/>
          <a:lstStyle/>
          <a:p>
            <a:pPr marL="330200"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Nielsen in 2000 says that computers are good at remembering synonyms, checking spelling etc, so they should evaluate the query and make suggestions on how to improve it.</a:t>
            </a:r>
          </a:p>
          <a:p>
            <a:pPr marL="330200"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I am not aware of systems that do this “out of the box”, that we could install. </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6305" name="Text Box 1"/>
          <p:cNvSpPr txBox="1">
            <a:spLocks noChangeArrowheads="1"/>
          </p:cNvSpPr>
          <p:nvPr/>
        </p:nvSpPr>
        <p:spPr bwMode="auto">
          <a:xfrm>
            <a:off x="457200" y="274638"/>
            <a:ext cx="8228013" cy="1141412"/>
          </a:xfrm>
          <a:prstGeom prst="rect">
            <a:avLst/>
          </a:prstGeom>
          <a:noFill/>
          <a:ln w="9525">
            <a:noFill/>
            <a:round/>
            <a:headEnd/>
            <a:tailEnd/>
          </a:ln>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latin typeface="Calibri" pitchFamily="34" charset="0"/>
              </a:rPr>
              <a:t>encourage long queries</a:t>
            </a:r>
          </a:p>
        </p:txBody>
      </p:sp>
      <p:sp>
        <p:nvSpPr>
          <p:cNvPr id="866306" name="Text Box 2"/>
          <p:cNvSpPr txBox="1">
            <a:spLocks noChangeArrowheads="1"/>
          </p:cNvSpPr>
          <p:nvPr/>
        </p:nvSpPr>
        <p:spPr bwMode="auto">
          <a:xfrm>
            <a:off x="457200" y="1600200"/>
            <a:ext cx="8228013" cy="4525963"/>
          </a:xfrm>
          <a:prstGeom prst="rect">
            <a:avLst/>
          </a:prstGeom>
          <a:noFill/>
          <a:ln w="9525">
            <a:noFill/>
            <a:round/>
            <a:headEnd/>
            <a:tailEnd/>
          </a:ln>
        </p:spPr>
        <p:txBody>
          <a:bodyPr lIns="0" tIns="0" rIns="0" bIns="0"/>
          <a:lstStyle/>
          <a:p>
            <a:pPr marL="330200"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One trivial way to encourage long queries to use a wide box. </a:t>
            </a:r>
          </a:p>
          <a:p>
            <a:pPr marL="330200"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Information retrieval research has shown that users tend  to enter more words in a wider box.</a:t>
            </a:r>
          </a:p>
          <a:p>
            <a:pPr marL="330200" indent="-317500">
              <a:lnSpc>
                <a:spcPct val="104000"/>
              </a:lnSpc>
              <a:spcBef>
                <a:spcPts val="700"/>
              </a:spcBef>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endParaRPr lang="ru-RU" sz="28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Text Box 1"/>
          <p:cNvSpPr txBox="1">
            <a:spLocks noChangeArrowheads="1"/>
          </p:cNvSpPr>
          <p:nvPr/>
        </p:nvSpPr>
        <p:spPr bwMode="auto">
          <a:xfrm>
            <a:off x="457200" y="274638"/>
            <a:ext cx="8229600" cy="1143000"/>
          </a:xfrm>
          <a:prstGeom prst="rect">
            <a:avLst/>
          </a:prstGeom>
          <a:noFill/>
          <a:ln w="9525">
            <a:noFill/>
            <a:round/>
            <a:headEnd/>
            <a:tailEnd/>
          </a:ln>
        </p:spPr>
        <p:txBody>
          <a:bodyPr lIns="0" tIns="0" rIns="0" bIns="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latin typeface="Calibri" pitchFamily="34" charset="0"/>
              </a:rPr>
              <a:t>the http protocol</a:t>
            </a:r>
          </a:p>
        </p:txBody>
      </p:sp>
      <p:sp>
        <p:nvSpPr>
          <p:cNvPr id="99330" name="Text Box 2"/>
          <p:cNvSpPr txBox="1">
            <a:spLocks noChangeArrowheads="1"/>
          </p:cNvSpPr>
          <p:nvPr/>
        </p:nvSpPr>
        <p:spPr bwMode="auto">
          <a:xfrm>
            <a:off x="457200" y="1292225"/>
            <a:ext cx="8229600" cy="5054600"/>
          </a:xfrm>
          <a:prstGeom prst="rect">
            <a:avLst/>
          </a:prstGeom>
          <a:noFill/>
          <a:ln w="9525">
            <a:noFill/>
            <a:round/>
            <a:headEnd/>
            <a:tailEnd/>
          </a:ln>
        </p:spPr>
        <p:txBody>
          <a:bodyPr lIns="0" tIns="0" rIns="0" bIns="0"/>
          <a:lstStyle/>
          <a:p>
            <a:pPr marL="328613" indent="-317500">
              <a:lnSpc>
                <a:spcPct val="11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US" sz="2800">
                <a:solidFill>
                  <a:srgbClr val="FFFFFF"/>
                </a:solidFill>
                <a:latin typeface="Calibri" pitchFamily="34" charset="0"/>
              </a:rPr>
              <a:t>http is a client/server protocol. </a:t>
            </a:r>
          </a:p>
          <a:p>
            <a:pPr marL="328613" indent="-317500">
              <a:lnSpc>
                <a:spcPct val="11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a:solidFill>
                  <a:srgbClr val="FFFFFF"/>
                </a:solidFill>
                <a:latin typeface="Calibri" pitchFamily="34" charset="0"/>
              </a:rPr>
              <a:t>http is stateless. Each transaction is self-contained. Each transaction has no relationship to the previous one.</a:t>
            </a:r>
          </a:p>
          <a:p>
            <a:pPr marL="328613" indent="-317500">
              <a:lnSpc>
                <a:spcPct val="11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a:solidFill>
                  <a:srgbClr val="FFFFFF"/>
                </a:solidFill>
                <a:latin typeface="Calibri" pitchFamily="34" charset="0"/>
              </a:rPr>
              <a:t>http has a limited vocabulary of requests and responses. It is no good, say, to operate a machine remotely.</a:t>
            </a:r>
          </a:p>
          <a:p>
            <a:pPr marL="328613" indent="-317500">
              <a:lnSpc>
                <a:spcPct val="11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a:solidFill>
                  <a:srgbClr val="FFFFFF"/>
                </a:solidFill>
                <a:latin typeface="Calibri" pitchFamily="34" charset="0"/>
              </a:rPr>
              <a:t>http is insecure. The contents of http transactions (requests/responses) can be observed.</a:t>
            </a:r>
            <a:endParaRPr lang="en-US" sz="2800">
              <a:solidFill>
                <a:srgbClr val="FFFFFF"/>
              </a:solidFill>
              <a:latin typeface="Calibri" pitchFamily="34" charset="0"/>
            </a:endParaRPr>
          </a:p>
          <a:p>
            <a:pPr marL="328613" indent="-317500">
              <a:lnSpc>
                <a:spcPct val="11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US" sz="2800">
                <a:solidFill>
                  <a:srgbClr val="FFFFFF"/>
                </a:solidFill>
                <a:latin typeface="Calibri" pitchFamily="34" charset="0"/>
              </a:rPr>
              <a:t>http is a client/server protocol. </a:t>
            </a:r>
            <a:endParaRPr lang="ru-RU" sz="2800">
              <a:solidFill>
                <a:srgbClr val="FFFFFF"/>
              </a:solidFill>
              <a:latin typeface="Calibri" pitchFamily="34" charset="0"/>
            </a:endParaRPr>
          </a:p>
          <a:p>
            <a:pPr marL="328613" indent="-317500">
              <a:lnSpc>
                <a:spcPct val="110000"/>
              </a:lnSpc>
              <a:spcBef>
                <a:spcPts val="700"/>
              </a:spcBef>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endParaRPr lang="ru-RU" sz="28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8353"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latin typeface="Calibri" pitchFamily="34" charset="0"/>
              </a:rPr>
              <a:t>the results page</a:t>
            </a:r>
          </a:p>
        </p:txBody>
      </p:sp>
      <p:sp>
        <p:nvSpPr>
          <p:cNvPr id="868354" name="Text Box 2"/>
          <p:cNvSpPr txBox="1">
            <a:spLocks noChangeArrowheads="1"/>
          </p:cNvSpPr>
          <p:nvPr/>
        </p:nvSpPr>
        <p:spPr bwMode="auto">
          <a:xfrm>
            <a:off x="457200" y="1371600"/>
            <a:ext cx="8534400" cy="5181600"/>
          </a:xfrm>
          <a:prstGeom prst="rect">
            <a:avLst/>
          </a:prstGeom>
          <a:noFill/>
          <a:ln w="9525">
            <a:noFill/>
            <a:round/>
            <a:headEnd/>
            <a:tailEnd/>
          </a:ln>
        </p:spPr>
        <p:txBody>
          <a:bodyPr lIns="90000" tIns="46800" rIns="90000" bIns="46800"/>
          <a:lstStyle/>
          <a:p>
            <a:pPr marL="330200"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URLs pointing to the same page should be consolidated.</a:t>
            </a:r>
          </a:p>
          <a:p>
            <a:pPr marL="330200"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Computed relevance scores are useless for the user.</a:t>
            </a:r>
          </a:p>
          <a:p>
            <a:pPr marL="330200"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Search may use quality evaluation. say, if the query matches the FAQ, the FAQ should give higher ranking. A search feature via Google may help there, because it does have page rank calculations built it in. </a:t>
            </a:r>
          </a:p>
          <a:p>
            <a:pPr marL="330200" indent="-317500">
              <a:lnSpc>
                <a:spcPct val="104000"/>
              </a:lnSpc>
              <a:spcBef>
                <a:spcPts val="700"/>
              </a:spcBef>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endParaRPr lang="ru-RU" sz="2800">
              <a:solidFill>
                <a:srgbClr val="FFFFFF"/>
              </a:solidFill>
              <a:latin typeface="Calibri" pitchFamily="34" charset="0"/>
            </a:endParaRP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01"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latin typeface="Calibri" pitchFamily="34" charset="0"/>
              </a:rPr>
              <a:t>search destination design</a:t>
            </a:r>
          </a:p>
        </p:txBody>
      </p:sp>
      <p:sp>
        <p:nvSpPr>
          <p:cNvPr id="870402" name="Text Box 2"/>
          <p:cNvSpPr txBox="1">
            <a:spLocks noChangeArrowheads="1"/>
          </p:cNvSpPr>
          <p:nvPr/>
        </p:nvSpPr>
        <p:spPr bwMode="auto">
          <a:xfrm>
            <a:off x="457200" y="1600200"/>
            <a:ext cx="8229600" cy="4525963"/>
          </a:xfrm>
          <a:prstGeom prst="rect">
            <a:avLst/>
          </a:prstGeom>
          <a:noFill/>
          <a:ln w="9525">
            <a:noFill/>
            <a:round/>
            <a:headEnd/>
            <a:tailEnd/>
          </a:ln>
        </p:spPr>
        <p:txBody>
          <a:bodyPr lIns="90000" tIns="46800" rIns="90000" bIns="46800"/>
          <a:lstStyle/>
          <a:p>
            <a:pPr marL="330200"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When the user follows a link from search to a page, the page should be presented in context of the user's search.</a:t>
            </a:r>
          </a:p>
          <a:p>
            <a:pPr marL="330200"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The most common way is to highlight all the occurrences of the search terms. </a:t>
            </a:r>
          </a:p>
          <a:p>
            <a:pPr marL="733425" lvl="1" indent="-276225">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a:solidFill>
                  <a:srgbClr val="FFFFFF"/>
                </a:solidFill>
                <a:latin typeface="Calibri" pitchFamily="34" charset="0"/>
              </a:rPr>
              <a:t>This helps scanning the destination page.</a:t>
            </a:r>
          </a:p>
          <a:p>
            <a:pPr marL="733425" lvl="1" indent="-276225">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a:solidFill>
                  <a:srgbClr val="FFFFFF"/>
                </a:solidFill>
                <a:latin typeface="Calibri" pitchFamily="34" charset="0"/>
              </a:rPr>
              <a:t>Helps understanding why the user reached this result.</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2449"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latin typeface="Calibri" pitchFamily="34" charset="0"/>
              </a:rPr>
              <a:t>URL design</a:t>
            </a:r>
          </a:p>
        </p:txBody>
      </p:sp>
      <p:sp>
        <p:nvSpPr>
          <p:cNvPr id="872450" name="Text Box 2"/>
          <p:cNvSpPr txBox="1">
            <a:spLocks noChangeArrowheads="1"/>
          </p:cNvSpPr>
          <p:nvPr/>
        </p:nvSpPr>
        <p:spPr bwMode="auto">
          <a:xfrm>
            <a:off x="457200" y="1600200"/>
            <a:ext cx="8229600" cy="4525963"/>
          </a:xfrm>
          <a:prstGeom prst="rect">
            <a:avLst/>
          </a:prstGeom>
          <a:noFill/>
          <a:ln w="9525">
            <a:noFill/>
            <a:round/>
            <a:headEnd/>
            <a:tailEnd/>
          </a:ln>
        </p:spPr>
        <p:txBody>
          <a:bodyPr lIns="90000" tIns="46800" rIns="90000" bIns="46800"/>
          <a:lstStyle/>
          <a:p>
            <a:pPr marL="330200"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URLs should not be part of design, but in practice, they are.</a:t>
            </a:r>
          </a:p>
          <a:p>
            <a:pPr marL="330200"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Leave out the "http://" when referring to your web page. </a:t>
            </a:r>
          </a:p>
          <a:p>
            <a:pPr marL="330200"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You need a good domain name that is easy to remember. </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4497" name="Text Box 1"/>
          <p:cNvSpPr txBox="1">
            <a:spLocks noChangeArrowheads="1"/>
          </p:cNvSpPr>
          <p:nvPr/>
        </p:nvSpPr>
        <p:spPr bwMode="auto">
          <a:xfrm>
            <a:off x="457200" y="0"/>
            <a:ext cx="8229600" cy="992188"/>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latin typeface="Calibri" pitchFamily="34" charset="0"/>
              </a:rPr>
              <a:t>understandable URLs</a:t>
            </a:r>
          </a:p>
        </p:txBody>
      </p:sp>
      <p:sp>
        <p:nvSpPr>
          <p:cNvPr id="874498" name="Text Box 2"/>
          <p:cNvSpPr txBox="1">
            <a:spLocks noChangeArrowheads="1"/>
          </p:cNvSpPr>
          <p:nvPr/>
        </p:nvSpPr>
        <p:spPr bwMode="auto">
          <a:xfrm>
            <a:off x="457200" y="1066800"/>
            <a:ext cx="8382000" cy="4954588"/>
          </a:xfrm>
          <a:prstGeom prst="rect">
            <a:avLst/>
          </a:prstGeom>
          <a:noFill/>
          <a:ln w="9525">
            <a:noFill/>
            <a:round/>
            <a:headEnd/>
            <a:tailEnd/>
          </a:ln>
        </p:spPr>
        <p:txBody>
          <a:bodyPr lIns="90000" tIns="46800" rIns="90000" bIns="46800"/>
          <a:lstStyle/>
          <a:p>
            <a:pPr marL="330200"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Users rely on reading URLs when getting an idea about where they are on the web site.</a:t>
            </a:r>
          </a:p>
          <a:p>
            <a:pPr marL="733425" lvl="1" indent="-276225">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a:solidFill>
                  <a:srgbClr val="FFFFFF"/>
                </a:solidFill>
                <a:latin typeface="Calibri" pitchFamily="34" charset="0"/>
              </a:rPr>
              <a:t>all directory names must be human-readable</a:t>
            </a:r>
          </a:p>
          <a:p>
            <a:pPr marL="733425" lvl="1" indent="-276225">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a:solidFill>
                  <a:srgbClr val="FFFFFF"/>
                </a:solidFill>
                <a:latin typeface="Calibri" pitchFamily="34" charset="0"/>
              </a:rPr>
              <a:t>they must be words or compound words</a:t>
            </a:r>
          </a:p>
          <a:p>
            <a:pPr marL="330200"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A site must support URL butchering where users remove the trailing part after a slash.</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5" name="Text Box 1"/>
          <p:cNvSpPr txBox="1">
            <a:spLocks noChangeArrowheads="1"/>
          </p:cNvSpPr>
          <p:nvPr/>
        </p:nvSpPr>
        <p:spPr bwMode="auto">
          <a:xfrm>
            <a:off x="457200" y="274638"/>
            <a:ext cx="8228013" cy="1141412"/>
          </a:xfrm>
          <a:prstGeom prst="rect">
            <a:avLst/>
          </a:prstGeom>
          <a:noFill/>
          <a:ln w="9525">
            <a:noFill/>
            <a:round/>
            <a:headEnd/>
            <a:tailEnd/>
          </a:ln>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latin typeface="Calibri" pitchFamily="34" charset="0"/>
              </a:rPr>
              <a:t>other advice on URLs</a:t>
            </a:r>
          </a:p>
        </p:txBody>
      </p:sp>
      <p:sp>
        <p:nvSpPr>
          <p:cNvPr id="876546" name="Text Box 2"/>
          <p:cNvSpPr txBox="1">
            <a:spLocks noChangeArrowheads="1"/>
          </p:cNvSpPr>
          <p:nvPr/>
        </p:nvSpPr>
        <p:spPr bwMode="auto">
          <a:xfrm>
            <a:off x="457200" y="1600200"/>
            <a:ext cx="8228013" cy="4525963"/>
          </a:xfrm>
          <a:prstGeom prst="rect">
            <a:avLst/>
          </a:prstGeom>
          <a:noFill/>
          <a:ln w="9525">
            <a:noFill/>
            <a:round/>
            <a:headEnd/>
            <a:tailEnd/>
          </a:ln>
        </p:spPr>
        <p:txBody>
          <a:bodyPr lIns="0" tIns="0" rIns="0" bIns="0"/>
          <a:lstStyle/>
          <a:p>
            <a:pPr marL="330200"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Make URLs as short as possible</a:t>
            </a:r>
          </a:p>
          <a:p>
            <a:pPr marL="330200"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Use lowercase letters throughout</a:t>
            </a:r>
          </a:p>
          <a:p>
            <a:pPr marL="330200"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Avoid special chars i.e. anything but letters or digits, and simple punctuation.</a:t>
            </a:r>
          </a:p>
          <a:p>
            <a:pPr marL="330200"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Stick to one visual word separator, i.e. either hyphen or underscore.</a:t>
            </a:r>
          </a:p>
          <a:p>
            <a:pPr marL="330200" indent="-317500">
              <a:lnSpc>
                <a:spcPct val="104000"/>
              </a:lnSpc>
              <a:spcBef>
                <a:spcPts val="700"/>
              </a:spcBef>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endParaRPr lang="ru-RU" sz="28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8593"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latin typeface="Calibri" pitchFamily="34" charset="0"/>
              </a:rPr>
              <a:t>archival URL</a:t>
            </a:r>
          </a:p>
        </p:txBody>
      </p:sp>
      <p:sp>
        <p:nvSpPr>
          <p:cNvPr id="878594" name="Text Box 2"/>
          <p:cNvSpPr txBox="1">
            <a:spLocks noChangeArrowheads="1"/>
          </p:cNvSpPr>
          <p:nvPr/>
        </p:nvSpPr>
        <p:spPr bwMode="auto">
          <a:xfrm>
            <a:off x="457200" y="1371600"/>
            <a:ext cx="8229600" cy="5181600"/>
          </a:xfrm>
          <a:prstGeom prst="rect">
            <a:avLst/>
          </a:prstGeom>
          <a:noFill/>
          <a:ln w="9525">
            <a:noFill/>
            <a:round/>
            <a:headEnd/>
            <a:tailEnd/>
          </a:ln>
        </p:spPr>
        <p:txBody>
          <a:bodyPr lIns="90000" tIns="46800" rIns="90000" bIns="46800"/>
          <a:lstStyle/>
          <a:p>
            <a:pPr marL="330200"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After search engines and email recommendations, links are the third most common way for people to come across a web site.</a:t>
            </a:r>
          </a:p>
          <a:p>
            <a:pPr marL="330200"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Incoming links must not be discouraged by changing site structures.</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41"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3600">
                <a:solidFill>
                  <a:srgbClr val="E3EBF1"/>
                </a:solidFill>
                <a:latin typeface="Calibri" pitchFamily="34" charset="0"/>
              </a:rPr>
              <a:t>dealing with yesterday current contents </a:t>
            </a:r>
          </a:p>
        </p:txBody>
      </p:sp>
      <p:sp>
        <p:nvSpPr>
          <p:cNvPr id="880642" name="Text Box 2"/>
          <p:cNvSpPr txBox="1">
            <a:spLocks noChangeArrowheads="1"/>
          </p:cNvSpPr>
          <p:nvPr/>
        </p:nvSpPr>
        <p:spPr bwMode="auto">
          <a:xfrm>
            <a:off x="457200" y="1295400"/>
            <a:ext cx="8458200" cy="5183188"/>
          </a:xfrm>
          <a:prstGeom prst="rect">
            <a:avLst/>
          </a:prstGeom>
          <a:noFill/>
          <a:ln w="9525">
            <a:noFill/>
            <a:round/>
            <a:headEnd/>
            <a:tailEnd/>
          </a:ln>
        </p:spPr>
        <p:txBody>
          <a:bodyPr lIns="90000" tIns="46800" rIns="90000" bIns="46800"/>
          <a:lstStyle/>
          <a:p>
            <a:pPr marL="330200"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Sometimes it is necessary to have two URLs for the same contents:</a:t>
            </a:r>
          </a:p>
          <a:p>
            <a:pPr marL="733425" lvl="1" indent="-276225">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a:solidFill>
                  <a:srgbClr val="FFFFFF"/>
                </a:solidFill>
                <a:latin typeface="Calibri" pitchFamily="34" charset="0"/>
              </a:rPr>
              <a:t>"todays_news" …</a:t>
            </a:r>
          </a:p>
          <a:p>
            <a:pPr marL="733425" lvl="1" indent="-276225">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a:solidFill>
                  <a:srgbClr val="FFFFFF"/>
                </a:solidFill>
                <a:latin typeface="Calibri" pitchFamily="34" charset="0"/>
              </a:rPr>
              <a:t>"feature_2004-09-12"</a:t>
            </a:r>
          </a:p>
          <a:p>
            <a:pPr marL="330200" indent="-317500">
              <a:lnSpc>
                <a:spcPct val="104000"/>
              </a:lnSpc>
              <a:spcBef>
                <a:spcPts val="700"/>
              </a:spcBef>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    some may wish to link to the former, others to the latter</a:t>
            </a:r>
          </a:p>
          <a:p>
            <a:pPr marL="330200"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In this case advertise the URL at which the contents is archived (immediately) an hope that link providers will link to it there.</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2689"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latin typeface="Calibri" pitchFamily="34" charset="0"/>
              </a:rPr>
              <a:t>supporting old URLs</a:t>
            </a:r>
          </a:p>
        </p:txBody>
      </p:sp>
      <p:sp>
        <p:nvSpPr>
          <p:cNvPr id="882690" name="Text Box 2"/>
          <p:cNvSpPr txBox="1">
            <a:spLocks noChangeArrowheads="1"/>
          </p:cNvSpPr>
          <p:nvPr/>
        </p:nvSpPr>
        <p:spPr bwMode="auto">
          <a:xfrm>
            <a:off x="457200" y="1600200"/>
            <a:ext cx="8229600" cy="4525963"/>
          </a:xfrm>
          <a:prstGeom prst="rect">
            <a:avLst/>
          </a:prstGeom>
          <a:noFill/>
          <a:ln w="9525">
            <a:noFill/>
            <a:round/>
            <a:headEnd/>
            <a:tailEnd/>
          </a:ln>
        </p:spPr>
        <p:txBody>
          <a:bodyPr lIns="90000" tIns="46800" rIns="90000" bIns="46800"/>
          <a:lstStyle/>
          <a:p>
            <a:pPr marL="330200"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Old URLs should be kept alive for as long as possible. </a:t>
            </a:r>
          </a:p>
          <a:p>
            <a:pPr marL="330200"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Best way to deal with them is to set up a http redirect 301</a:t>
            </a:r>
          </a:p>
          <a:p>
            <a:pPr marL="733425" lvl="1" indent="-276225">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a:solidFill>
                  <a:srgbClr val="FFFFFF"/>
                </a:solidFill>
                <a:latin typeface="Calibri" pitchFamily="34" charset="0"/>
              </a:rPr>
              <a:t>good browsers will update bookmarks</a:t>
            </a:r>
          </a:p>
          <a:p>
            <a:pPr marL="733425" lvl="1" indent="-276225">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a:solidFill>
                  <a:srgbClr val="FFFFFF"/>
                </a:solidFill>
                <a:latin typeface="Calibri" pitchFamily="34" charset="0"/>
              </a:rPr>
              <a:t>search engines will delete old URLs</a:t>
            </a:r>
          </a:p>
          <a:p>
            <a:pPr marL="330200"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There is also a 302 temporary redirect.</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4737"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latin typeface="Calibri" pitchFamily="34" charset="0"/>
              </a:rPr>
              <a:t>refresh header</a:t>
            </a:r>
          </a:p>
        </p:txBody>
      </p:sp>
      <p:sp>
        <p:nvSpPr>
          <p:cNvPr id="884738" name="Text Box 2"/>
          <p:cNvSpPr txBox="1">
            <a:spLocks noChangeArrowheads="1"/>
          </p:cNvSpPr>
          <p:nvPr/>
        </p:nvSpPr>
        <p:spPr bwMode="auto">
          <a:xfrm>
            <a:off x="457200" y="1600200"/>
            <a:ext cx="8229600" cy="4916488"/>
          </a:xfrm>
          <a:prstGeom prst="rect">
            <a:avLst/>
          </a:prstGeom>
          <a:noFill/>
          <a:ln w="9525">
            <a:noFill/>
            <a:round/>
            <a:headEnd/>
            <a:tailEnd/>
          </a:ln>
        </p:spPr>
        <p:txBody>
          <a:bodyPr lIns="90000" tIns="46800" rIns="90000" bIns="46800"/>
          <a:lstStyle/>
          <a:p>
            <a:pPr marL="330200"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GB" sz="2800">
                <a:solidFill>
                  <a:srgbClr val="FFFFFF"/>
                </a:solidFill>
                <a:latin typeface="Calibri" pitchFamily="34" charset="0"/>
              </a:rPr>
              <a:t>&lt;head&gt;&lt;meta http-equiv="refresh" content="0; </a:t>
            </a:r>
          </a:p>
          <a:p>
            <a:pPr marL="330200" indent="-317500">
              <a:lnSpc>
                <a:spcPct val="104000"/>
              </a:lnSpc>
              <a:spcBef>
                <a:spcPts val="700"/>
              </a:spcBef>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GB" sz="2800">
                <a:solidFill>
                  <a:srgbClr val="FFFFFF"/>
                </a:solidFill>
                <a:latin typeface="Calibri" pitchFamily="34" charset="0"/>
              </a:rPr>
              <a:t>    url</a:t>
            </a:r>
            <a:r>
              <a:rPr lang="en-GB" sz="2800" i="1">
                <a:solidFill>
                  <a:srgbClr val="FFFFFF"/>
                </a:solidFill>
                <a:latin typeface="Calibri" pitchFamily="34" charset="0"/>
              </a:rPr>
              <a:t>=new_url</a:t>
            </a:r>
            <a:r>
              <a:rPr lang="en-GB" sz="2800">
                <a:solidFill>
                  <a:srgbClr val="FFFFFF"/>
                </a:solidFill>
                <a:latin typeface="Calibri" pitchFamily="34" charset="0"/>
              </a:rPr>
              <a:t>“</a:t>
            </a:r>
            <a:r>
              <a:rPr lang="en-US" sz="2800">
                <a:solidFill>
                  <a:srgbClr val="FFFFFF"/>
                </a:solidFill>
                <a:latin typeface="Calibri" pitchFamily="34" charset="0"/>
              </a:rPr>
              <a:t>/</a:t>
            </a:r>
            <a:r>
              <a:rPr lang="en-GB" sz="2800">
                <a:solidFill>
                  <a:srgbClr val="FFFFFF"/>
                </a:solidFill>
                <a:latin typeface="Calibri" pitchFamily="34" charset="0"/>
              </a:rPr>
              <a:t>&gt;</a:t>
            </a:r>
            <a:r>
              <a:rPr lang="en-GB" sz="2800" i="1">
                <a:solidFill>
                  <a:srgbClr val="FFFFFF"/>
                </a:solidFill>
                <a:latin typeface="Calibri" pitchFamily="34" charset="0"/>
              </a:rPr>
              <a:t> </a:t>
            </a:r>
            <a:r>
              <a:rPr lang="en-GB" sz="2800">
                <a:solidFill>
                  <a:srgbClr val="FFFFFF"/>
                </a:solidFill>
                <a:latin typeface="Calibri" pitchFamily="34" charset="0"/>
              </a:rPr>
              <a:t>&lt;/head&gt;</a:t>
            </a:r>
          </a:p>
          <a:p>
            <a:pPr marL="330200"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GB" sz="2800">
                <a:solidFill>
                  <a:srgbClr val="FFFFFF"/>
                </a:solidFill>
                <a:latin typeface="Calibri" pitchFamily="34" charset="0"/>
              </a:rPr>
              <a:t>This method has a bad reputation because it is used by search engine spammers. They create pages with useful keywords, and then the user is redirect to a page with spam contents. </a:t>
            </a:r>
          </a:p>
          <a:p>
            <a:pPr marL="330200" indent="-317500">
              <a:lnSpc>
                <a:spcPct val="104000"/>
              </a:lnSpc>
              <a:spcBef>
                <a:spcPts val="700"/>
              </a:spcBef>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endParaRPr lang="en-GB" sz="2800">
              <a:solidFill>
                <a:srgbClr val="FFFFFF"/>
              </a:solidFill>
              <a:latin typeface="Calibri" pitchFamily="34" charset="0"/>
            </a:endParaRP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6785"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latin typeface="Calibri" pitchFamily="34" charset="0"/>
              </a:rPr>
              <a:t>.htaccess</a:t>
            </a:r>
          </a:p>
        </p:txBody>
      </p:sp>
      <p:sp>
        <p:nvSpPr>
          <p:cNvPr id="886786" name="Text Box 2"/>
          <p:cNvSpPr txBox="1">
            <a:spLocks noChangeArrowheads="1"/>
          </p:cNvSpPr>
          <p:nvPr/>
        </p:nvSpPr>
        <p:spPr bwMode="auto">
          <a:xfrm>
            <a:off x="457200" y="1600200"/>
            <a:ext cx="8229600" cy="4572000"/>
          </a:xfrm>
          <a:prstGeom prst="rect">
            <a:avLst/>
          </a:prstGeom>
          <a:noFill/>
          <a:ln w="9525">
            <a:noFill/>
            <a:round/>
            <a:headEnd/>
            <a:tailEnd/>
          </a:ln>
        </p:spPr>
        <p:txBody>
          <a:bodyPr lIns="90000" tIns="46800" rIns="90000" bIns="46800"/>
          <a:lstStyle/>
          <a:p>
            <a:pPr marL="330200"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If you use Apache, you can create a file .htaccess (note the dot!) with a  line</a:t>
            </a:r>
          </a:p>
          <a:p>
            <a:pPr marL="330200" indent="-317500">
              <a:lnSpc>
                <a:spcPct val="104000"/>
              </a:lnSpc>
              <a:spcBef>
                <a:spcPts val="700"/>
              </a:spcBef>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   redirect 301 </a:t>
            </a:r>
            <a:r>
              <a:rPr lang="ru-RU" sz="2800" i="1">
                <a:solidFill>
                  <a:srgbClr val="FFFFFF"/>
                </a:solidFill>
                <a:latin typeface="Calibri" pitchFamily="34" charset="0"/>
              </a:rPr>
              <a:t>old_url new_url</a:t>
            </a:r>
          </a:p>
          <a:p>
            <a:pPr marL="330200"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i="1">
                <a:solidFill>
                  <a:srgbClr val="FFFFFF"/>
                </a:solidFill>
                <a:latin typeface="Calibri" pitchFamily="34" charset="0"/>
              </a:rPr>
              <a:t>old_url </a:t>
            </a:r>
            <a:r>
              <a:rPr lang="ru-RU" sz="2800">
                <a:solidFill>
                  <a:srgbClr val="FFFFFF"/>
                </a:solidFill>
                <a:latin typeface="Calibri" pitchFamily="34" charset="0"/>
              </a:rPr>
              <a:t> must be a relative path from the top of your site</a:t>
            </a:r>
          </a:p>
          <a:p>
            <a:pPr marL="330200"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i="1">
                <a:solidFill>
                  <a:srgbClr val="FFFFFF"/>
                </a:solidFill>
                <a:latin typeface="Calibri" pitchFamily="34" charset="0"/>
              </a:rPr>
              <a:t>new_url </a:t>
            </a:r>
            <a:r>
              <a:rPr lang="ru-RU" sz="2800">
                <a:solidFill>
                  <a:srgbClr val="FFFFFF"/>
                </a:solidFill>
                <a:latin typeface="Calibri" pitchFamily="34" charset="0"/>
              </a:rPr>
              <a:t>can be any URL, even outside your site </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ext Box 1"/>
          <p:cNvSpPr txBox="1">
            <a:spLocks noChangeArrowheads="1"/>
          </p:cNvSpPr>
          <p:nvPr/>
        </p:nvSpPr>
        <p:spPr bwMode="auto">
          <a:xfrm>
            <a:off x="457200" y="274638"/>
            <a:ext cx="8220075" cy="1133475"/>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client server protocol</a:t>
            </a:r>
          </a:p>
        </p:txBody>
      </p:sp>
      <p:sp>
        <p:nvSpPr>
          <p:cNvPr id="101378" name="Text Box 2"/>
          <p:cNvSpPr txBox="1">
            <a:spLocks noChangeArrowheads="1"/>
          </p:cNvSpPr>
          <p:nvPr/>
        </p:nvSpPr>
        <p:spPr bwMode="auto">
          <a:xfrm>
            <a:off x="457200" y="1600200"/>
            <a:ext cx="8220075" cy="4516438"/>
          </a:xfrm>
          <a:prstGeom prst="rect">
            <a:avLst/>
          </a:prstGeom>
          <a:noFill/>
          <a:ln w="9525">
            <a:noFill/>
            <a:round/>
            <a:headEnd/>
            <a:tailEnd/>
          </a:ln>
        </p:spPr>
        <p:txBody>
          <a:bodyPr lIns="0" tIns="0" rIns="0" bIns="0"/>
          <a:lstStyle/>
          <a:p>
            <a:pPr marL="328613" indent="-317500">
              <a:lnSpc>
                <a:spcPct val="105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In http, the client is often called a web browser. It is a tool that a user uses to view web pages.</a:t>
            </a:r>
          </a:p>
          <a:p>
            <a:pPr marL="328613" indent="-317500">
              <a:lnSpc>
                <a:spcPct val="105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The server is usually called a web server.</a:t>
            </a:r>
          </a:p>
          <a:p>
            <a:pPr marL="328613" indent="-317500">
              <a:lnSpc>
                <a:spcPct val="105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If you want to provide web pages for the general public you need a web server to store the pages.</a:t>
            </a:r>
          </a:p>
          <a:p>
            <a:pPr marL="328613" indent="-317500">
              <a:lnSpc>
                <a:spcPct val="105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This is a machine that has special software. That software runs day and night to answer requests that come from clients anywhere on the Internet. </a:t>
            </a:r>
          </a:p>
          <a:p>
            <a:pPr marL="328613" indent="-317500">
              <a:lnSpc>
                <a:spcPct val="105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Thomas has set up such a server for you.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8833" name="Text Box 1"/>
          <p:cNvSpPr txBox="1">
            <a:spLocks noChangeArrowheads="1"/>
          </p:cNvSpPr>
          <p:nvPr/>
        </p:nvSpPr>
        <p:spPr bwMode="auto">
          <a:xfrm>
            <a:off x="457200" y="588963"/>
            <a:ext cx="8228013" cy="512762"/>
          </a:xfrm>
          <a:prstGeom prst="rect">
            <a:avLst/>
          </a:prstGeom>
          <a:noFill/>
          <a:ln w="9525">
            <a:noFill/>
            <a:round/>
            <a:headEnd/>
            <a:tailEnd/>
          </a:ln>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4000">
                <a:solidFill>
                  <a:srgbClr val="E3EBF1"/>
                </a:solidFill>
                <a:latin typeface="Calibri" pitchFamily="34" charset="0"/>
              </a:rPr>
              <a:t>on apache at wotan</a:t>
            </a:r>
          </a:p>
        </p:txBody>
      </p:sp>
      <p:sp>
        <p:nvSpPr>
          <p:cNvPr id="888834" name="Text Box 2"/>
          <p:cNvSpPr txBox="1">
            <a:spLocks noChangeArrowheads="1"/>
          </p:cNvSpPr>
          <p:nvPr/>
        </p:nvSpPr>
        <p:spPr bwMode="auto">
          <a:xfrm>
            <a:off x="457200" y="1600200"/>
            <a:ext cx="8228013" cy="4525963"/>
          </a:xfrm>
          <a:prstGeom prst="rect">
            <a:avLst/>
          </a:prstGeom>
          <a:noFill/>
          <a:ln w="9525">
            <a:noFill/>
            <a:round/>
            <a:headEnd/>
            <a:tailEnd/>
          </a:ln>
        </p:spPr>
        <p:txBody>
          <a:bodyPr lIns="0" tIns="0" rIns="0" bIns="0"/>
          <a:lstStyle/>
          <a:p>
            <a:pPr marL="330200"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latin typeface="Calibri" pitchFamily="34" charset="0"/>
              </a:rPr>
              <a:t>This works on wotan by virtue of configuration set for apache for your home directory. Examples</a:t>
            </a:r>
          </a:p>
          <a:p>
            <a:pPr marL="733425" lvl="1" indent="-276225">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a:solidFill>
                  <a:srgbClr val="FFFFFF"/>
                </a:solidFill>
                <a:latin typeface="Calibri" pitchFamily="34" charset="0"/>
              </a:rPr>
              <a:t>redirect 301 /~krichel http://openlib.org/home/krichel</a:t>
            </a:r>
          </a:p>
          <a:p>
            <a:pPr marL="733425" lvl="1" indent="-276225">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a:solidFill>
                  <a:srgbClr val="FFFFFF"/>
                </a:solidFill>
                <a:latin typeface="Calibri" pitchFamily="34" charset="0"/>
              </a:rPr>
              <a:t>redirect 301 Cantcook.jpg http://www.foodtv.com</a:t>
            </a:r>
          </a:p>
          <a:p>
            <a:pPr marL="330200" indent="-317500">
              <a:lnSpc>
                <a:spcPct val="104000"/>
              </a:lnSpc>
              <a:spcBef>
                <a:spcPts val="700"/>
              </a:spcBef>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endParaRPr lang="ru-RU">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81" name="Text Box 1"/>
          <p:cNvSpPr txBox="1">
            <a:spLocks noChangeArrowheads="1"/>
          </p:cNvSpPr>
          <p:nvPr/>
        </p:nvSpPr>
        <p:spPr bwMode="auto">
          <a:xfrm>
            <a:off x="685800" y="2133600"/>
            <a:ext cx="7772400" cy="1982788"/>
          </a:xfrm>
          <a:prstGeom prst="rect">
            <a:avLst/>
          </a:prstGeom>
          <a:noFill/>
          <a:ln w="9525">
            <a:noFill/>
            <a:round/>
            <a:headEnd/>
            <a:tailEnd/>
          </a:ln>
        </p:spPr>
        <p:txBody>
          <a:bodyPr lIns="90000" tIns="46800" rIns="90000" bIns="46800"/>
          <a:lstStyle/>
          <a:p>
            <a:pPr algn="ctr">
              <a:lnSpc>
                <a:spcPct val="10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LIS650 part 5</a:t>
            </a:r>
            <a:br>
              <a:rPr lang="en-US" sz="4000">
                <a:solidFill>
                  <a:srgbClr val="E3EBF1"/>
                </a:solidFill>
                <a:latin typeface="Calibri" pitchFamily="34" charset="0"/>
              </a:rPr>
            </a:br>
            <a:r>
              <a:rPr lang="en-US" sz="4000">
                <a:solidFill>
                  <a:srgbClr val="E3EBF1"/>
                </a:solidFill>
                <a:latin typeface="Calibri" pitchFamily="34" charset="0"/>
              </a:rPr>
              <a:t>Minor CSS, accessibility </a:t>
            </a:r>
          </a:p>
        </p:txBody>
      </p:sp>
      <p:sp>
        <p:nvSpPr>
          <p:cNvPr id="890882" name="Text Box 2"/>
          <p:cNvSpPr txBox="1">
            <a:spLocks noChangeArrowheads="1"/>
          </p:cNvSpPr>
          <p:nvPr/>
        </p:nvSpPr>
        <p:spPr bwMode="auto">
          <a:xfrm>
            <a:off x="1371600" y="4527550"/>
            <a:ext cx="6400800" cy="898525"/>
          </a:xfrm>
          <a:prstGeom prst="rect">
            <a:avLst/>
          </a:prstGeom>
          <a:noFill/>
          <a:ln w="9525">
            <a:noFill/>
            <a:round/>
            <a:headEnd/>
            <a:tailEnd/>
          </a:ln>
        </p:spPr>
        <p:txBody>
          <a:bodyPr lIns="90000" tIns="46800" rIns="90000" bIns="46800"/>
          <a:lstStyle/>
          <a:p>
            <a:pPr algn="ctr">
              <a:lnSpc>
                <a:spcPct val="84000"/>
              </a:lnSpc>
              <a:spcBef>
                <a:spcPts val="700"/>
              </a:spcBef>
              <a:tabLst>
                <a:tab pos="457200" algn="l"/>
                <a:tab pos="900113" algn="l"/>
                <a:tab pos="1357313" algn="l"/>
                <a:tab pos="1814513" algn="l"/>
                <a:tab pos="2271713" algn="l"/>
                <a:tab pos="2728913" algn="l"/>
                <a:tab pos="3186113" algn="l"/>
                <a:tab pos="3643313" algn="l"/>
                <a:tab pos="4100513" algn="l"/>
                <a:tab pos="4557713" algn="l"/>
                <a:tab pos="5014913" algn="l"/>
                <a:tab pos="5472113" algn="l"/>
                <a:tab pos="5929313" algn="l"/>
                <a:tab pos="6386513" algn="l"/>
                <a:tab pos="6843713" algn="l"/>
                <a:tab pos="7300913" algn="l"/>
                <a:tab pos="7758113" algn="l"/>
                <a:tab pos="8215313" algn="l"/>
                <a:tab pos="8672513" algn="l"/>
                <a:tab pos="9129713" algn="l"/>
                <a:tab pos="9586913" algn="l"/>
              </a:tabLst>
            </a:pPr>
            <a:r>
              <a:rPr lang="en-US" sz="2800">
                <a:solidFill>
                  <a:srgbClr val="FFFFFF"/>
                </a:solidFill>
                <a:latin typeface="Calibri" pitchFamily="34" charset="0"/>
              </a:rPr>
              <a:t>Thomas Krichel</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2929" name="Text Box 1"/>
          <p:cNvSpPr txBox="1">
            <a:spLocks noChangeArrowheads="1"/>
          </p:cNvSpPr>
          <p:nvPr/>
        </p:nvSpPr>
        <p:spPr bwMode="auto">
          <a:xfrm>
            <a:off x="457200" y="274638"/>
            <a:ext cx="8226425" cy="1139825"/>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today</a:t>
            </a:r>
          </a:p>
        </p:txBody>
      </p:sp>
      <p:sp>
        <p:nvSpPr>
          <p:cNvPr id="892930" name="Text Box 2"/>
          <p:cNvSpPr txBox="1">
            <a:spLocks noChangeArrowheads="1"/>
          </p:cNvSpPr>
          <p:nvPr/>
        </p:nvSpPr>
        <p:spPr bwMode="auto">
          <a:xfrm>
            <a:off x="457200" y="1143000"/>
            <a:ext cx="8226425" cy="5257800"/>
          </a:xfrm>
          <a:prstGeom prst="rect">
            <a:avLst/>
          </a:prstGeom>
          <a:noFill/>
          <a:ln w="9525">
            <a:noFill/>
            <a:round/>
            <a:headEnd/>
            <a:tailEnd/>
          </a:ln>
        </p:spPr>
        <p:txBody>
          <a:bodyPr lIns="0" tIns="0" rIns="0" bIns="0"/>
          <a:lstStyle/>
          <a:p>
            <a:pPr marL="328613" indent="-317500">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a:solidFill>
                  <a:srgbClr val="FFFFFF"/>
                </a:solidFill>
                <a:latin typeface="Calibri" pitchFamily="34" charset="0"/>
              </a:rPr>
              <a:t>More on CSS</a:t>
            </a:r>
          </a:p>
          <a:p>
            <a:pPr marL="731838" lvl="1" indent="-274638">
              <a:lnSpc>
                <a:spcPct val="108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000">
                <a:solidFill>
                  <a:srgbClr val="FFFFFF"/>
                </a:solidFill>
                <a:latin typeface="Calibri" pitchFamily="34" charset="0"/>
              </a:rPr>
              <a:t>advice for cheaters</a:t>
            </a:r>
          </a:p>
          <a:p>
            <a:pPr marL="731838" lvl="1" indent="-274638">
              <a:lnSpc>
                <a:spcPct val="108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000">
                <a:solidFill>
                  <a:srgbClr val="FFFFFF"/>
                </a:solidFill>
                <a:latin typeface="Calibri" pitchFamily="34" charset="0"/>
              </a:rPr>
              <a:t>table properties</a:t>
            </a:r>
          </a:p>
          <a:p>
            <a:pPr marL="731838" lvl="1" indent="-274638">
              <a:lnSpc>
                <a:spcPct val="108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000">
                <a:solidFill>
                  <a:srgbClr val="FFFFFF"/>
                </a:solidFill>
                <a:latin typeface="Calibri" pitchFamily="34" charset="0"/>
              </a:rPr>
              <a:t>media types and media dependent styles</a:t>
            </a:r>
          </a:p>
          <a:p>
            <a:pPr marL="731838" lvl="1" indent="-274638">
              <a:lnSpc>
                <a:spcPct val="108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000">
                <a:solidFill>
                  <a:srgbClr val="FFFFFF"/>
                </a:solidFill>
                <a:latin typeface="Calibri" pitchFamily="34" charset="0"/>
              </a:rPr>
              <a:t>advanced CSS selectors</a:t>
            </a:r>
          </a:p>
          <a:p>
            <a:pPr marL="731838" lvl="1" indent="-274638">
              <a:lnSpc>
                <a:spcPct val="108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000">
                <a:solidFill>
                  <a:srgbClr val="FFFFFF"/>
                </a:solidFill>
                <a:latin typeface="Calibri" pitchFamily="34" charset="0"/>
              </a:rPr>
              <a:t>user interface properties</a:t>
            </a:r>
          </a:p>
          <a:p>
            <a:pPr marL="731838" lvl="1" indent="-274638">
              <a:lnSpc>
                <a:spcPct val="108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000">
                <a:solidFill>
                  <a:srgbClr val="FFFFFF"/>
                </a:solidFill>
                <a:latin typeface="Calibri" pitchFamily="34" charset="0"/>
              </a:rPr>
              <a:t>generated content properties</a:t>
            </a:r>
          </a:p>
          <a:p>
            <a:pPr marL="731838" lvl="1" indent="-274638">
              <a:lnSpc>
                <a:spcPct val="108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000">
                <a:solidFill>
                  <a:srgbClr val="FFFFFF"/>
                </a:solidFill>
                <a:latin typeface="Calibri" pitchFamily="34" charset="0"/>
              </a:rPr>
              <a:t>printed media support</a:t>
            </a:r>
          </a:p>
          <a:p>
            <a:pPr marL="328613" indent="-317500">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a:solidFill>
                  <a:srgbClr val="FFFFFF"/>
                </a:solidFill>
                <a:latin typeface="Calibri" pitchFamily="34" charset="0"/>
              </a:rPr>
              <a:t>HTML advice for accessibility</a:t>
            </a:r>
          </a:p>
          <a:p>
            <a:pPr marL="328613" indent="-317500">
              <a:lnSpc>
                <a:spcPts val="2825"/>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32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4977"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advice for cheaters</a:t>
            </a:r>
          </a:p>
        </p:txBody>
      </p:sp>
      <p:sp>
        <p:nvSpPr>
          <p:cNvPr id="894978" name="Text Box 2"/>
          <p:cNvSpPr txBox="1">
            <a:spLocks noChangeArrowheads="1"/>
          </p:cNvSpPr>
          <p:nvPr/>
        </p:nvSpPr>
        <p:spPr bwMode="auto">
          <a:xfrm>
            <a:off x="0" y="1676400"/>
            <a:ext cx="9144000" cy="4981575"/>
          </a:xfrm>
          <a:prstGeom prst="rect">
            <a:avLst/>
          </a:prstGeom>
          <a:noFill/>
          <a:ln w="9525">
            <a:noFill/>
            <a:round/>
            <a:headEnd/>
            <a:tailEnd/>
          </a:ln>
        </p:spPr>
        <p:txBody>
          <a:bodyPr lIns="90000" tIns="46800" rIns="90000" bIns="4680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Within a style sheet, for example the contents of a &lt;style&gt; element, you can import another file using the @import command</a:t>
            </a:r>
          </a:p>
          <a:p>
            <a:pPr marL="328613" indent="-317500">
              <a:lnSpc>
                <a:spcPct val="104000"/>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   @import url(http://openlib.org/home/krichel/krichel.css);</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or</a:t>
            </a:r>
          </a:p>
          <a:p>
            <a:pPr marL="328613" indent="-317500">
              <a:lnSpc>
                <a:spcPct val="104000"/>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    @import "http://openlib.org/home/krichel/krichel.css";</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These two ways appear to be equivalent.</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They can be used to split your instructions into several file.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7025" name="Text Box 1"/>
          <p:cNvSpPr txBox="1">
            <a:spLocks noChangeArrowheads="1"/>
          </p:cNvSpPr>
          <p:nvPr/>
        </p:nvSpPr>
        <p:spPr bwMode="auto">
          <a:xfrm>
            <a:off x="457200" y="588963"/>
            <a:ext cx="8229600" cy="512762"/>
          </a:xfrm>
          <a:prstGeom prst="rect">
            <a:avLst/>
          </a:prstGeom>
          <a:noFill/>
          <a:ln w="9525">
            <a:noFill/>
            <a:round/>
            <a:headEnd/>
            <a:tailEnd/>
          </a:ln>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CSS media types</a:t>
            </a:r>
          </a:p>
        </p:txBody>
      </p:sp>
      <p:sp>
        <p:nvSpPr>
          <p:cNvPr id="897026" name="Text Box 2"/>
          <p:cNvSpPr txBox="1">
            <a:spLocks noChangeArrowheads="1"/>
          </p:cNvSpPr>
          <p:nvPr/>
        </p:nvSpPr>
        <p:spPr bwMode="auto">
          <a:xfrm>
            <a:off x="457200" y="1600200"/>
            <a:ext cx="8229600" cy="4678363"/>
          </a:xfrm>
          <a:prstGeom prst="rect">
            <a:avLst/>
          </a:prstGeom>
          <a:noFill/>
          <a:ln w="9525">
            <a:noFill/>
            <a:round/>
            <a:headEnd/>
            <a:tailEnd/>
          </a:ln>
        </p:spPr>
        <p:txBody>
          <a:bodyPr lIns="0" tIns="0" rIns="0" bIns="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Different media, different style. </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CSS has a controlled vocabulary of media</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‘projection’ 			– ‘handheld’ </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‘print’ 				– ‘braille’</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‘screen’ (default) 	– ‘tty’</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‘embossed’			– ‘aural’ </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‘all’ </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Note that style sheet media are not the same as the MIME types. MIME types are a controlled vocabulary for file types.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9073"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media dependent styles</a:t>
            </a:r>
          </a:p>
        </p:txBody>
      </p:sp>
      <p:sp>
        <p:nvSpPr>
          <p:cNvPr id="899074" name="Text Box 2"/>
          <p:cNvSpPr txBox="1">
            <a:spLocks noChangeArrowheads="1"/>
          </p:cNvSpPr>
          <p:nvPr/>
        </p:nvSpPr>
        <p:spPr bwMode="auto">
          <a:xfrm>
            <a:off x="457200" y="1295400"/>
            <a:ext cx="8229600" cy="4092575"/>
          </a:xfrm>
          <a:prstGeom prst="rect">
            <a:avLst/>
          </a:prstGeom>
          <a:noFill/>
          <a:ln w="9525">
            <a:noFill/>
            <a:round/>
            <a:headEnd/>
            <a:tailEnd/>
          </a:ln>
        </p:spPr>
        <p:txBody>
          <a:bodyPr lIns="90000" tIns="46800" rIns="90000" bIns="46800"/>
          <a:lstStyle/>
          <a:p>
            <a:pPr marL="328613" indent="-317500">
              <a:lnSpc>
                <a:spcPct val="104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2800">
              <a:solidFill>
                <a:srgbClr val="FFFFFF"/>
              </a:solidFill>
              <a:latin typeface="Calibri" pitchFamily="34" charset="0"/>
            </a:endParaRPr>
          </a:p>
          <a:p>
            <a:pPr marL="328613"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Using @import, you can import different types for different media</a:t>
            </a:r>
          </a:p>
          <a:p>
            <a:pPr marL="328613" indent="-317500">
              <a:lnSpc>
                <a:spcPct val="104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    @import "</a:t>
            </a:r>
            <a:r>
              <a:rPr lang="en-US" sz="2800" i="1">
                <a:solidFill>
                  <a:srgbClr val="FFFFFF"/>
                </a:solidFill>
                <a:latin typeface="Calibri" pitchFamily="34" charset="0"/>
              </a:rPr>
              <a:t>URI</a:t>
            </a:r>
            <a:r>
              <a:rPr lang="en-US" sz="2800">
                <a:solidFill>
                  <a:srgbClr val="FFFFFF"/>
                </a:solidFill>
                <a:latin typeface="Calibri" pitchFamily="34" charset="0"/>
              </a:rPr>
              <a:t>"</a:t>
            </a:r>
            <a:r>
              <a:rPr lang="en-US" sz="2800" i="1">
                <a:solidFill>
                  <a:srgbClr val="FFFFFF"/>
                </a:solidFill>
                <a:latin typeface="Calibri" pitchFamily="34" charset="0"/>
              </a:rPr>
              <a:t> medialist</a:t>
            </a:r>
          </a:p>
          <a:p>
            <a:pPr marL="328613" indent="-317500">
              <a:lnSpc>
                <a:spcPct val="104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i="1">
                <a:solidFill>
                  <a:srgbClr val="FFFFFF"/>
                </a:solidFill>
                <a:latin typeface="Calibri" pitchFamily="34" charset="0"/>
              </a:rPr>
              <a:t>    </a:t>
            </a:r>
            <a:r>
              <a:rPr lang="en-US" sz="2800">
                <a:solidFill>
                  <a:srgbClr val="FFFFFF"/>
                </a:solidFill>
                <a:latin typeface="Calibri" pitchFamily="34" charset="0"/>
              </a:rPr>
              <a:t>where </a:t>
            </a:r>
            <a:r>
              <a:rPr lang="en-US" sz="2800" i="1">
                <a:solidFill>
                  <a:srgbClr val="FFFFFF"/>
                </a:solidFill>
                <a:latin typeface="Calibri" pitchFamily="34" charset="0"/>
              </a:rPr>
              <a:t>medialist </a:t>
            </a:r>
            <a:r>
              <a:rPr lang="en-US" sz="2800">
                <a:solidFill>
                  <a:srgbClr val="FFFFFF"/>
                </a:solidFill>
                <a:latin typeface="Calibri" pitchFamily="34" charset="0"/>
              </a:rPr>
              <a:t>is a list of one or more media, separated by comma</a:t>
            </a:r>
          </a:p>
          <a:p>
            <a:pPr marL="328613"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Example</a:t>
            </a:r>
          </a:p>
          <a:p>
            <a:pPr marL="328613" indent="-317500">
              <a:lnSpc>
                <a:spcPct val="104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   @import "challenged.css" braille, handheld</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21" name="Text Box 1"/>
          <p:cNvSpPr txBox="1">
            <a:spLocks noChangeArrowheads="1"/>
          </p:cNvSpPr>
          <p:nvPr/>
        </p:nvSpPr>
        <p:spPr bwMode="auto">
          <a:xfrm>
            <a:off x="457200" y="274638"/>
            <a:ext cx="8228013" cy="1141412"/>
          </a:xfrm>
          <a:prstGeom prst="rect">
            <a:avLst/>
          </a:prstGeom>
          <a:noFill/>
          <a:ln w="9525">
            <a:noFill/>
            <a:round/>
            <a:headEnd/>
            <a:tailEnd/>
          </a:ln>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the @media instruction</a:t>
            </a:r>
          </a:p>
        </p:txBody>
      </p:sp>
      <p:sp>
        <p:nvSpPr>
          <p:cNvPr id="901122" name="Text Box 2"/>
          <p:cNvSpPr txBox="1">
            <a:spLocks noChangeArrowheads="1"/>
          </p:cNvSpPr>
          <p:nvPr/>
        </p:nvSpPr>
        <p:spPr bwMode="auto">
          <a:xfrm>
            <a:off x="381000" y="1447800"/>
            <a:ext cx="8458200" cy="4953000"/>
          </a:xfrm>
          <a:prstGeom prst="rect">
            <a:avLst/>
          </a:prstGeom>
          <a:noFill/>
          <a:ln w="9525">
            <a:noFill/>
            <a:round/>
            <a:headEnd/>
            <a:tailEnd/>
          </a:ln>
        </p:spPr>
        <p:txBody>
          <a:bodyPr lIns="0" tIns="0" rIns="0" bIns="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You can say</a:t>
            </a:r>
          </a:p>
          <a:p>
            <a:pPr marL="328613" indent="-317500">
              <a:lnSpc>
                <a:spcPct val="104000"/>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   @media </a:t>
            </a:r>
            <a:r>
              <a:rPr lang="en-US" sz="2800" i="1">
                <a:solidFill>
                  <a:srgbClr val="FFFFFF"/>
                </a:solidFill>
                <a:latin typeface="Calibri" pitchFamily="34" charset="0"/>
              </a:rPr>
              <a:t>media </a:t>
            </a:r>
            <a:r>
              <a:rPr lang="en-US" sz="2800">
                <a:solidFill>
                  <a:srgbClr val="FFFFFF"/>
                </a:solidFill>
                <a:latin typeface="Calibri" pitchFamily="34" charset="0"/>
              </a:rPr>
              <a:t>{</a:t>
            </a:r>
          </a:p>
          <a:p>
            <a:pPr marL="328613" indent="-317500">
              <a:lnSpc>
                <a:spcPct val="104000"/>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       </a:t>
            </a:r>
            <a:r>
              <a:rPr lang="en-US" sz="2800" i="1">
                <a:solidFill>
                  <a:srgbClr val="FFFFFF"/>
                </a:solidFill>
                <a:latin typeface="Calibri" pitchFamily="34" charset="0"/>
              </a:rPr>
              <a:t>style </a:t>
            </a:r>
          </a:p>
          <a:p>
            <a:pPr marL="328613" indent="-317500">
              <a:lnSpc>
                <a:spcPct val="104000"/>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   }</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to apply the style </a:t>
            </a:r>
            <a:r>
              <a:rPr lang="en-US" sz="2800" i="1">
                <a:solidFill>
                  <a:srgbClr val="FFFFFF"/>
                </a:solidFill>
                <a:latin typeface="Calibri" pitchFamily="34" charset="0"/>
              </a:rPr>
              <a:t>style </a:t>
            </a:r>
            <a:r>
              <a:rPr lang="en-US" sz="2800">
                <a:solidFill>
                  <a:srgbClr val="FFFFFF"/>
                </a:solidFill>
                <a:latin typeface="Calibri" pitchFamily="34" charset="0"/>
              </a:rPr>
              <a:t>only to media </a:t>
            </a:r>
            <a:r>
              <a:rPr lang="en-US" sz="2800" i="1">
                <a:solidFill>
                  <a:srgbClr val="FFFFFF"/>
                </a:solidFill>
                <a:latin typeface="Calibri" pitchFamily="34" charset="0"/>
              </a:rPr>
              <a:t>media.</a:t>
            </a:r>
            <a:r>
              <a:rPr lang="en-US" sz="2800">
                <a:solidFill>
                  <a:srgbClr val="FFFFFF"/>
                </a:solidFill>
                <a:latin typeface="Calibri" pitchFamily="34" charset="0"/>
              </a:rPr>
              <a:t> Example</a:t>
            </a:r>
          </a:p>
          <a:p>
            <a:pPr marL="328613" indent="-317500">
              <a:lnSpc>
                <a:spcPct val="104000"/>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   @media print {</a:t>
            </a:r>
          </a:p>
          <a:p>
            <a:pPr marL="328613" indent="-317500">
              <a:lnSpc>
                <a:spcPct val="104000"/>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       a {text-decoration: none; color: black}</a:t>
            </a:r>
          </a:p>
          <a:p>
            <a:pPr marL="328613" indent="-317500">
              <a:lnSpc>
                <a:spcPct val="104000"/>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3169" name="Text Box 1"/>
          <p:cNvSpPr txBox="1">
            <a:spLocks noChangeArrowheads="1"/>
          </p:cNvSpPr>
          <p:nvPr/>
        </p:nvSpPr>
        <p:spPr bwMode="auto">
          <a:xfrm>
            <a:off x="457200" y="274638"/>
            <a:ext cx="8220075" cy="1133475"/>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CSS in tables</a:t>
            </a:r>
          </a:p>
        </p:txBody>
      </p:sp>
      <p:sp>
        <p:nvSpPr>
          <p:cNvPr id="903170" name="Text Box 2"/>
          <p:cNvSpPr txBox="1">
            <a:spLocks noChangeArrowheads="1"/>
          </p:cNvSpPr>
          <p:nvPr/>
        </p:nvSpPr>
        <p:spPr bwMode="auto">
          <a:xfrm>
            <a:off x="457200" y="1600200"/>
            <a:ext cx="8220075" cy="4516438"/>
          </a:xfrm>
          <a:prstGeom prst="rect">
            <a:avLst/>
          </a:prstGeom>
          <a:noFill/>
          <a:ln w="9525">
            <a:noFill/>
            <a:round/>
            <a:headEnd/>
            <a:tailEnd/>
          </a:ln>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HTML table elements can be given general CSS properties, such as the ones we will discuss in next lecture.</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Here I am going to discuss some properties that are only used with table elements.</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I am leaving out constraints on the effect of general properties on table elements.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5217" name="Text Box 1"/>
          <p:cNvSpPr txBox="1">
            <a:spLocks noChangeArrowheads="1"/>
          </p:cNvSpPr>
          <p:nvPr/>
        </p:nvSpPr>
        <p:spPr bwMode="auto">
          <a:xfrm>
            <a:off x="457200" y="274638"/>
            <a:ext cx="8226425" cy="1139825"/>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row primacy</a:t>
            </a:r>
          </a:p>
        </p:txBody>
      </p:sp>
      <p:sp>
        <p:nvSpPr>
          <p:cNvPr id="905218" name="Text Box 2"/>
          <p:cNvSpPr txBox="1">
            <a:spLocks noChangeArrowheads="1"/>
          </p:cNvSpPr>
          <p:nvPr/>
        </p:nvSpPr>
        <p:spPr bwMode="auto">
          <a:xfrm>
            <a:off x="457200" y="1600200"/>
            <a:ext cx="8226425" cy="4524375"/>
          </a:xfrm>
          <a:prstGeom prst="rect">
            <a:avLst/>
          </a:prstGeom>
          <a:noFill/>
          <a:ln w="9525">
            <a:noFill/>
            <a:round/>
            <a:headEnd/>
            <a:tailEnd/>
          </a:ln>
        </p:spPr>
        <p:txBody>
          <a:bodyPr lIns="0" tIns="0" rIns="0" bIns="0"/>
          <a:lstStyle/>
          <a:p>
            <a:pPr marL="325438" indent="-317500">
              <a:lnSpc>
                <a:spcPct val="110000"/>
              </a:lnSpc>
              <a:spcBef>
                <a:spcPts val="700"/>
              </a:spcBef>
              <a:buClr>
                <a:srgbClr val="FFFFFF"/>
              </a:buClr>
              <a:buFont typeface="Arial" charset="0"/>
              <a:buChar char="•"/>
              <a:tabLst>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2800">
                <a:solidFill>
                  <a:srgbClr val="FFFFFF"/>
                </a:solidFill>
                <a:latin typeface="Calibri" pitchFamily="34" charset="0"/>
              </a:rPr>
              <a:t>The  CSS table model, just like the HTML table model, has “row primacy”. It (roughly) means that rows are given first, then columns.</a:t>
            </a:r>
          </a:p>
          <a:p>
            <a:pPr marL="325438" indent="-317500">
              <a:lnSpc>
                <a:spcPct val="110000"/>
              </a:lnSpc>
              <a:spcBef>
                <a:spcPts val="700"/>
              </a:spcBef>
              <a:buClr>
                <a:srgbClr val="FFFFFF"/>
              </a:buClr>
              <a:buFont typeface="Arial" charset="0"/>
              <a:buChar char="•"/>
              <a:tabLst>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2800">
                <a:solidFill>
                  <a:srgbClr val="FFFFFF"/>
                </a:solidFill>
                <a:latin typeface="Calibri" pitchFamily="34" charset="0"/>
              </a:rPr>
              <a:t>Columns and columns groups can only be applied four groups of properties</a:t>
            </a:r>
          </a:p>
          <a:p>
            <a:pPr marL="728663" lvl="1" indent="-271463">
              <a:lnSpc>
                <a:spcPct val="110000"/>
              </a:lnSpc>
              <a:spcBef>
                <a:spcPts val="600"/>
              </a:spcBef>
              <a:buClr>
                <a:srgbClr val="FFFFFF"/>
              </a:buClr>
              <a:buFont typeface="Arial" charset="0"/>
              <a:buChar char="–"/>
              <a:tabLst>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a:solidFill>
                  <a:srgbClr val="FFFFFF"/>
                </a:solidFill>
                <a:latin typeface="Calibri" pitchFamily="34" charset="0"/>
              </a:rPr>
              <a:t>border		– background </a:t>
            </a:r>
          </a:p>
          <a:p>
            <a:pPr marL="728663" lvl="1" indent="-271463">
              <a:lnSpc>
                <a:spcPct val="110000"/>
              </a:lnSpc>
              <a:spcBef>
                <a:spcPts val="600"/>
              </a:spcBef>
              <a:buClr>
                <a:srgbClr val="FFFFFF"/>
              </a:buClr>
              <a:buFont typeface="Arial" charset="0"/>
              <a:buChar char="–"/>
              <a:tabLst>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a:solidFill>
                  <a:srgbClr val="FFFFFF"/>
                </a:solidFill>
                <a:latin typeface="Calibri" pitchFamily="34" charset="0"/>
              </a:rPr>
              <a:t>width 		– visibility</a:t>
            </a:r>
          </a:p>
          <a:p>
            <a:pPr marL="325438" indent="-317500">
              <a:lnSpc>
                <a:spcPct val="110000"/>
              </a:lnSpc>
              <a:spcBef>
                <a:spcPts val="700"/>
              </a:spcBef>
              <a:buClr>
                <a:srgbClr val="FFFFFF"/>
              </a:buClr>
              <a:buFont typeface="Arial" charset="0"/>
              <a:buChar char="•"/>
              <a:tabLst>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2800">
                <a:solidFill>
                  <a:srgbClr val="FFFFFF"/>
                </a:solidFill>
                <a:latin typeface="Calibri" pitchFamily="34" charset="0"/>
              </a:rPr>
              <a:t>but for them there are special rules. We review some of them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7265" name="Text Box 1"/>
          <p:cNvSpPr txBox="1">
            <a:spLocks noChangeArrowheads="1"/>
          </p:cNvSpPr>
          <p:nvPr/>
        </p:nvSpPr>
        <p:spPr bwMode="auto">
          <a:xfrm>
            <a:off x="457200" y="274638"/>
            <a:ext cx="8226425" cy="1139825"/>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{border-collapse: }</a:t>
            </a:r>
          </a:p>
        </p:txBody>
      </p:sp>
      <p:sp>
        <p:nvSpPr>
          <p:cNvPr id="907266" name="Text Box 2"/>
          <p:cNvSpPr txBox="1">
            <a:spLocks noChangeArrowheads="1"/>
          </p:cNvSpPr>
          <p:nvPr/>
        </p:nvSpPr>
        <p:spPr bwMode="auto">
          <a:xfrm>
            <a:off x="457200" y="1219200"/>
            <a:ext cx="8226425" cy="5334000"/>
          </a:xfrm>
          <a:prstGeom prst="rect">
            <a:avLst/>
          </a:prstGeom>
          <a:noFill/>
          <a:ln w="9525">
            <a:noFill/>
            <a:round/>
            <a:headEnd/>
            <a:tailEnd/>
          </a:ln>
        </p:spPr>
        <p:txBody>
          <a:bodyPr lIns="0" tIns="0" rIns="0" bIns="0"/>
          <a:lstStyle/>
          <a:p>
            <a:pPr marL="325438" indent="-317500">
              <a:lnSpc>
                <a:spcPct val="104000"/>
              </a:lnSpc>
              <a:spcBef>
                <a:spcPts val="700"/>
              </a:spcBef>
              <a:buClr>
                <a:srgbClr val="FFFFFF"/>
              </a:buClr>
              <a:buFont typeface="Arial" charset="0"/>
              <a:buChar char="•"/>
              <a:tabLst>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2800">
                <a:solidFill>
                  <a:srgbClr val="FFFFFF"/>
                </a:solidFill>
                <a:latin typeface="Calibri" pitchFamily="34" charset="0"/>
              </a:rPr>
              <a:t>{border-collapse: } allows to choose the fundamental table model. </a:t>
            </a:r>
          </a:p>
          <a:p>
            <a:pPr marL="325438" indent="-317500">
              <a:lnSpc>
                <a:spcPct val="104000"/>
              </a:lnSpc>
              <a:spcBef>
                <a:spcPts val="700"/>
              </a:spcBef>
              <a:buClr>
                <a:srgbClr val="FFFFFF"/>
              </a:buClr>
              <a:buFont typeface="Arial" charset="0"/>
              <a:buChar char="•"/>
              <a:tabLst>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2800">
                <a:solidFill>
                  <a:srgbClr val="FFFFFF"/>
                </a:solidFill>
                <a:latin typeface="Calibri" pitchFamily="34" charset="0"/>
              </a:rPr>
              <a:t>It can take three values</a:t>
            </a:r>
          </a:p>
          <a:p>
            <a:pPr marL="728663" lvl="1" indent="-271463">
              <a:lnSpc>
                <a:spcPct val="104000"/>
              </a:lnSpc>
              <a:spcBef>
                <a:spcPts val="600"/>
              </a:spcBef>
              <a:buClr>
                <a:srgbClr val="FFFFFF"/>
              </a:buClr>
              <a:buFont typeface="Arial" charset="0"/>
              <a:buChar char="–"/>
              <a:tabLst>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2400">
                <a:solidFill>
                  <a:srgbClr val="FFFFFF"/>
                </a:solidFill>
                <a:latin typeface="Calibri" pitchFamily="34" charset="0"/>
              </a:rPr>
              <a:t>'separate' implies that each cell has its own box. This is the initial value.  </a:t>
            </a:r>
          </a:p>
          <a:p>
            <a:pPr marL="728663" lvl="1" indent="-271463">
              <a:lnSpc>
                <a:spcPct val="104000"/>
              </a:lnSpc>
              <a:spcBef>
                <a:spcPts val="600"/>
              </a:spcBef>
              <a:buClr>
                <a:srgbClr val="FFFFFF"/>
              </a:buClr>
              <a:buFont typeface="Arial" charset="0"/>
              <a:buChar char="–"/>
              <a:tabLst>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2400">
                <a:solidFill>
                  <a:srgbClr val="FFFFFF"/>
                </a:solidFill>
                <a:latin typeface="Calibri" pitchFamily="34" charset="0"/>
              </a:rPr>
              <a:t>'collapse' implies that adjacent cells share the same border</a:t>
            </a:r>
          </a:p>
          <a:p>
            <a:pPr marL="728663" lvl="1" indent="-271463">
              <a:lnSpc>
                <a:spcPct val="104000"/>
              </a:lnSpc>
              <a:spcBef>
                <a:spcPts val="600"/>
              </a:spcBef>
              <a:buClr>
                <a:srgbClr val="FFFFFF"/>
              </a:buClr>
              <a:buFont typeface="Arial" charset="0"/>
              <a:buChar char="–"/>
              <a:tabLst>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2400">
                <a:solidFill>
                  <a:srgbClr val="FFFFFF"/>
                </a:solidFill>
                <a:latin typeface="Calibri" pitchFamily="34" charset="0"/>
              </a:rPr>
              <a:t>‘inherit’</a:t>
            </a:r>
          </a:p>
          <a:p>
            <a:pPr marL="325438" indent="-317500">
              <a:lnSpc>
                <a:spcPct val="104000"/>
              </a:lnSpc>
              <a:spcBef>
                <a:spcPts val="700"/>
              </a:spcBef>
              <a:buClr>
                <a:srgbClr val="FFFFFF"/>
              </a:buClr>
              <a:buFont typeface="Arial" charset="0"/>
              <a:buChar char="•"/>
              <a:tabLst>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2800">
                <a:solidFill>
                  <a:srgbClr val="FFFFFF"/>
                </a:solidFill>
                <a:latin typeface="Calibri" pitchFamily="34" charset="0"/>
              </a:rPr>
              <a:t>If {border-collapse: } is ‘separated’ you can set both {border-spacing: } and {empty-cells: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ext Box 1"/>
          <p:cNvSpPr txBox="1">
            <a:spLocks noChangeArrowheads="1"/>
          </p:cNvSpPr>
          <p:nvPr/>
        </p:nvSpPr>
        <p:spPr bwMode="auto">
          <a:xfrm>
            <a:off x="457200" y="274638"/>
            <a:ext cx="8226425" cy="1139825"/>
          </a:xfrm>
          <a:prstGeom prst="rect">
            <a:avLst/>
          </a:prstGeom>
          <a:noFill/>
          <a:ln w="9525">
            <a:noFill/>
            <a:round/>
            <a:headEnd/>
            <a:tailEnd/>
          </a:ln>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latin typeface="Calibri" pitchFamily="34" charset="0"/>
              </a:rPr>
              <a:t>our server</a:t>
            </a:r>
          </a:p>
        </p:txBody>
      </p:sp>
      <p:sp>
        <p:nvSpPr>
          <p:cNvPr id="103426" name="Text Box 2"/>
          <p:cNvSpPr txBox="1">
            <a:spLocks noChangeArrowheads="1"/>
          </p:cNvSpPr>
          <p:nvPr/>
        </p:nvSpPr>
        <p:spPr bwMode="auto">
          <a:xfrm>
            <a:off x="457200" y="1600200"/>
            <a:ext cx="8226425" cy="4924425"/>
          </a:xfrm>
          <a:prstGeom prst="rect">
            <a:avLst/>
          </a:prstGeom>
          <a:noFill/>
          <a:ln w="9525">
            <a:noFill/>
            <a:round/>
            <a:headEnd/>
            <a:tailEnd/>
          </a:ln>
        </p:spPr>
        <p:txBody>
          <a:bodyPr lIns="0" tIns="0" rIns="0" bIns="0"/>
          <a:lstStyle/>
          <a:p>
            <a:pPr marL="328613" indent="-317500">
              <a:lnSpc>
                <a:spcPts val="3338"/>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latin typeface="Calibri" pitchFamily="34" charset="0"/>
              </a:rPr>
              <a:t>Is the machine wotan.liu.edu</a:t>
            </a:r>
          </a:p>
          <a:p>
            <a:pPr marL="328613" indent="-317500">
              <a:lnSpc>
                <a:spcPts val="3338"/>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latin typeface="Calibri" pitchFamily="34" charset="0"/>
              </a:rPr>
              <a:t>We also say it is a “host” on the Internet. </a:t>
            </a:r>
          </a:p>
          <a:p>
            <a:pPr marL="328613" indent="-317500">
              <a:lnSpc>
                <a:spcPts val="3338"/>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latin typeface="Calibri" pitchFamily="34" charset="0"/>
              </a:rPr>
              <a:t>wotan is the head of the gods in the Germanic legend. The name has nothing to do with Chinese food.</a:t>
            </a:r>
          </a:p>
          <a:p>
            <a:pPr marL="328613" indent="-317500">
              <a:lnSpc>
                <a:spcPts val="3338"/>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latin typeface="Calibri" pitchFamily="34" charset="0"/>
              </a:rPr>
              <a:t>It is a humble PC.</a:t>
            </a:r>
          </a:p>
          <a:p>
            <a:pPr marL="328613" indent="-317500">
              <a:lnSpc>
                <a:spcPts val="3338"/>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latin typeface="Calibri" pitchFamily="34" charset="0"/>
              </a:rPr>
              <a:t>It runs the testing version of Debian/GNU Linux.</a:t>
            </a:r>
          </a:p>
          <a:p>
            <a:pPr marL="328613" indent="-317500">
              <a:lnSpc>
                <a:spcPts val="3338"/>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latin typeface="Calibri" pitchFamily="34" charset="0"/>
              </a:rPr>
              <a:t>It runs both http and ssh server software.</a:t>
            </a:r>
          </a:p>
          <a:p>
            <a:pPr marL="328613" indent="-317500">
              <a:lnSpc>
                <a:spcPts val="3338"/>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latin typeface="Calibri" pitchFamily="34" charset="0"/>
              </a:rPr>
              <a:t>It is maintained by Thomas Krichel.</a:t>
            </a:r>
          </a:p>
          <a:p>
            <a:pPr marL="328613" indent="-317500">
              <a:lnSpc>
                <a:spcPts val="3338"/>
              </a:lnSpc>
              <a:spcBef>
                <a:spcPts val="700"/>
              </a:spcBef>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endParaRPr lang="en-GB" sz="28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9313" name="Text Box 1"/>
          <p:cNvSpPr txBox="1">
            <a:spLocks noChangeArrowheads="1"/>
          </p:cNvSpPr>
          <p:nvPr/>
        </p:nvSpPr>
        <p:spPr bwMode="auto">
          <a:xfrm>
            <a:off x="457200" y="573088"/>
            <a:ext cx="8229600" cy="606425"/>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{border-spacing: }</a:t>
            </a:r>
          </a:p>
        </p:txBody>
      </p:sp>
      <p:sp>
        <p:nvSpPr>
          <p:cNvPr id="909314" name="Text Box 2"/>
          <p:cNvSpPr txBox="1">
            <a:spLocks noChangeArrowheads="1"/>
          </p:cNvSpPr>
          <p:nvPr/>
        </p:nvSpPr>
        <p:spPr bwMode="auto">
          <a:xfrm>
            <a:off x="457200" y="1570038"/>
            <a:ext cx="8229600" cy="4378325"/>
          </a:xfrm>
          <a:prstGeom prst="rect">
            <a:avLst/>
          </a:prstGeom>
          <a:noFill/>
          <a:ln w="9525">
            <a:noFill/>
            <a:round/>
            <a:headEnd/>
            <a:tailEnd/>
          </a:ln>
        </p:spPr>
        <p:txBody>
          <a:bodyPr lIns="90000" tIns="46800" rIns="90000" bIns="46800"/>
          <a:lstStyle/>
          <a:p>
            <a:pPr marL="325438" indent="-317500">
              <a:lnSpc>
                <a:spcPct val="90000"/>
              </a:lnSpc>
              <a:spcBef>
                <a:spcPts val="700"/>
              </a:spcBef>
              <a:buClr>
                <a:srgbClr val="FFFFFF"/>
              </a:buClr>
              <a:buFont typeface="Arial" charset="0"/>
              <a:buChar char="•"/>
              <a:tabLst>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2800">
                <a:solidFill>
                  <a:srgbClr val="FFFFFF"/>
                </a:solidFill>
                <a:latin typeface="Calibri" pitchFamily="34" charset="0"/>
              </a:rPr>
              <a:t>This property is only useful if {border-collapse: } is ‘separate’. </a:t>
            </a:r>
          </a:p>
          <a:p>
            <a:pPr marL="325438" indent="-317500">
              <a:lnSpc>
                <a:spcPct val="90000"/>
              </a:lnSpc>
              <a:spcBef>
                <a:spcPts val="700"/>
              </a:spcBef>
              <a:buClr>
                <a:srgbClr val="FFFFFF"/>
              </a:buClr>
              <a:buFont typeface="Arial" charset="0"/>
              <a:buChar char="•"/>
              <a:tabLst>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2800">
                <a:solidFill>
                  <a:srgbClr val="FFFFFF"/>
                </a:solidFill>
                <a:latin typeface="Calibri" pitchFamily="34" charset="0"/>
              </a:rPr>
              <a:t>It applies to &lt;table&gt; only.</a:t>
            </a:r>
          </a:p>
          <a:p>
            <a:pPr marL="325438" indent="-317500">
              <a:lnSpc>
                <a:spcPct val="90000"/>
              </a:lnSpc>
              <a:spcBef>
                <a:spcPts val="700"/>
              </a:spcBef>
              <a:buClr>
                <a:srgbClr val="FFFFFF"/>
              </a:buClr>
              <a:buFont typeface="Arial" charset="0"/>
              <a:buChar char="•"/>
              <a:tabLst>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2800">
                <a:solidFill>
                  <a:srgbClr val="FFFFFF"/>
                </a:solidFill>
                <a:latin typeface="Calibri" pitchFamily="34" charset="0"/>
              </a:rPr>
              <a:t>{border-spacing:} takes two distances to specify different horizontal and vertical values. The horizontal value comes first. Example</a:t>
            </a:r>
          </a:p>
          <a:p>
            <a:pPr marL="325438" indent="-317500">
              <a:lnSpc>
                <a:spcPct val="90000"/>
              </a:lnSpc>
              <a:spcBef>
                <a:spcPts val="700"/>
              </a:spcBef>
              <a:tabLst>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2800">
                <a:solidFill>
                  <a:srgbClr val="FFFFFF"/>
                </a:solidFill>
                <a:latin typeface="Calibri" pitchFamily="34" charset="0"/>
              </a:rPr>
              <a:t>   table {border-spacing: 1px 3px;}</a:t>
            </a:r>
          </a:p>
          <a:p>
            <a:pPr marL="325438" indent="-317500">
              <a:lnSpc>
                <a:spcPct val="90000"/>
              </a:lnSpc>
              <a:spcBef>
                <a:spcPts val="700"/>
              </a:spcBef>
              <a:buClr>
                <a:srgbClr val="FFFFFF"/>
              </a:buClr>
              <a:buFont typeface="Arial" charset="0"/>
              <a:buChar char="•"/>
              <a:tabLst>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2800">
                <a:solidFill>
                  <a:srgbClr val="FFFFFF"/>
                </a:solidFill>
                <a:latin typeface="Calibri" pitchFamily="34" charset="0"/>
              </a:rPr>
              <a:t>It’s more powerful than the cellspacing= attribute of &lt;table&gt;.</a:t>
            </a:r>
          </a:p>
          <a:p>
            <a:pPr marL="325438" indent="-317500">
              <a:lnSpc>
                <a:spcPct val="90000"/>
              </a:lnSpc>
              <a:spcBef>
                <a:spcPts val="700"/>
              </a:spcBef>
              <a:tabLst>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endParaRPr lang="en-US" sz="28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61" name="Text Box 1"/>
          <p:cNvSpPr txBox="1">
            <a:spLocks noChangeArrowheads="1"/>
          </p:cNvSpPr>
          <p:nvPr/>
        </p:nvSpPr>
        <p:spPr bwMode="auto">
          <a:xfrm>
            <a:off x="457200" y="304800"/>
            <a:ext cx="8226425" cy="804863"/>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{empty-cells: }</a:t>
            </a:r>
          </a:p>
        </p:txBody>
      </p:sp>
      <p:sp>
        <p:nvSpPr>
          <p:cNvPr id="911362" name="Text Box 2"/>
          <p:cNvSpPr txBox="1">
            <a:spLocks noChangeArrowheads="1"/>
          </p:cNvSpPr>
          <p:nvPr/>
        </p:nvSpPr>
        <p:spPr bwMode="auto">
          <a:xfrm>
            <a:off x="457200" y="1219200"/>
            <a:ext cx="8226425" cy="5257800"/>
          </a:xfrm>
          <a:prstGeom prst="rect">
            <a:avLst/>
          </a:prstGeom>
          <a:noFill/>
          <a:ln w="9525">
            <a:noFill/>
            <a:round/>
            <a:headEnd/>
            <a:tailEnd/>
          </a:ln>
        </p:spPr>
        <p:txBody>
          <a:bodyPr lIns="0" tIns="0" rIns="0" bIns="0"/>
          <a:lstStyle/>
          <a:p>
            <a:pPr marL="325438" indent="-317500">
              <a:lnSpc>
                <a:spcPct val="90000"/>
              </a:lnSpc>
              <a:spcBef>
                <a:spcPts val="700"/>
              </a:spcBef>
              <a:buClr>
                <a:srgbClr val="FFFFFF"/>
              </a:buClr>
              <a:buFont typeface="Arial" charset="0"/>
              <a:buChar char="•"/>
              <a:tabLst>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2800">
                <a:solidFill>
                  <a:srgbClr val="FFFFFF"/>
                </a:solidFill>
                <a:latin typeface="Calibri" pitchFamily="34" charset="0"/>
              </a:rPr>
              <a:t>This property is only useful if {border-collapse: } is ‘separate’. </a:t>
            </a:r>
          </a:p>
          <a:p>
            <a:pPr marL="325438" indent="-317500">
              <a:lnSpc>
                <a:spcPct val="90000"/>
              </a:lnSpc>
              <a:spcBef>
                <a:spcPts val="700"/>
              </a:spcBef>
              <a:buClr>
                <a:srgbClr val="FFFFFF"/>
              </a:buClr>
              <a:buFont typeface="Arial" charset="0"/>
              <a:buChar char="•"/>
              <a:tabLst>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2800">
                <a:solidFill>
                  <a:srgbClr val="FFFFFF"/>
                </a:solidFill>
                <a:latin typeface="Calibri" pitchFamily="34" charset="0"/>
              </a:rPr>
              <a:t>{empty-cells:} can be set to</a:t>
            </a:r>
          </a:p>
          <a:p>
            <a:pPr marL="728663" lvl="1" indent="-271463">
              <a:lnSpc>
                <a:spcPct val="90000"/>
              </a:lnSpc>
              <a:spcBef>
                <a:spcPts val="600"/>
              </a:spcBef>
              <a:buClr>
                <a:srgbClr val="FFFFFF"/>
              </a:buClr>
              <a:buFont typeface="Arial" charset="0"/>
              <a:buChar char="–"/>
              <a:tabLst>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2400">
                <a:solidFill>
                  <a:srgbClr val="FFFFFF"/>
                </a:solidFill>
                <a:latin typeface="Calibri" pitchFamily="34" charset="0"/>
              </a:rPr>
              <a:t>'show' shows empty cells with their border. This is the initial value. </a:t>
            </a:r>
          </a:p>
          <a:p>
            <a:pPr marL="728663" lvl="1" indent="-271463">
              <a:lnSpc>
                <a:spcPct val="90000"/>
              </a:lnSpc>
              <a:spcBef>
                <a:spcPts val="600"/>
              </a:spcBef>
              <a:buClr>
                <a:srgbClr val="FFFFFF"/>
              </a:buClr>
              <a:buFont typeface="Arial" charset="0"/>
              <a:buChar char="–"/>
              <a:tabLst>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2400">
                <a:solidFill>
                  <a:srgbClr val="FFFFFF"/>
                </a:solidFill>
                <a:latin typeface="Calibri" pitchFamily="34" charset="0"/>
              </a:rPr>
              <a:t>'hide' does not show the border around an empty cell</a:t>
            </a:r>
          </a:p>
          <a:p>
            <a:pPr marL="325438" indent="-317500">
              <a:lnSpc>
                <a:spcPct val="90000"/>
              </a:lnSpc>
              <a:spcBef>
                <a:spcPts val="700"/>
              </a:spcBef>
              <a:buClr>
                <a:srgbClr val="FFFFFF"/>
              </a:buClr>
              <a:buFont typeface="Arial" charset="0"/>
              <a:buChar char="•"/>
              <a:tabLst>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2800">
                <a:solidFill>
                  <a:srgbClr val="FFFFFF"/>
                </a:solidFill>
                <a:latin typeface="Calibri" pitchFamily="34" charset="0"/>
              </a:rPr>
              <a:t>In order to really be hidden, the cell has to be really empty. &lt;td&gt;&amp;nbsp;&lt;/td&gt; will not do. You are save with &lt;td&gt;&lt;/td&gt;.</a:t>
            </a:r>
          </a:p>
          <a:p>
            <a:pPr marL="325438" indent="-317500">
              <a:lnSpc>
                <a:spcPct val="90000"/>
              </a:lnSpc>
              <a:spcBef>
                <a:spcPts val="700"/>
              </a:spcBef>
              <a:buClr>
                <a:srgbClr val="FFFFFF"/>
              </a:buClr>
              <a:buFont typeface="Arial" charset="0"/>
              <a:buChar char="•"/>
              <a:tabLst>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2800">
                <a:solidFill>
                  <a:srgbClr val="FFFFFF"/>
                </a:solidFill>
                <a:latin typeface="Calibri" pitchFamily="34" charset="0"/>
              </a:rPr>
              <a:t>If all cells in a row are empty and the {empty-cell:} is ‘hide’ the &lt;tr&gt; will be dealt with as if it had a {display: } set to ‘none’.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3409" name="Text Box 1"/>
          <p:cNvSpPr txBox="1">
            <a:spLocks noChangeArrowheads="1"/>
          </p:cNvSpPr>
          <p:nvPr/>
        </p:nvSpPr>
        <p:spPr bwMode="auto">
          <a:xfrm>
            <a:off x="457200" y="274638"/>
            <a:ext cx="8226425" cy="1139825"/>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the collapsing table model</a:t>
            </a:r>
          </a:p>
        </p:txBody>
      </p:sp>
      <p:sp>
        <p:nvSpPr>
          <p:cNvPr id="913410" name="Text Box 2"/>
          <p:cNvSpPr txBox="1">
            <a:spLocks noChangeArrowheads="1"/>
          </p:cNvSpPr>
          <p:nvPr/>
        </p:nvSpPr>
        <p:spPr bwMode="auto">
          <a:xfrm>
            <a:off x="457200" y="1600200"/>
            <a:ext cx="8226425" cy="4524375"/>
          </a:xfrm>
          <a:prstGeom prst="rect">
            <a:avLst/>
          </a:prstGeom>
          <a:noFill/>
          <a:ln w="9525">
            <a:noFill/>
            <a:round/>
            <a:headEnd/>
            <a:tailEnd/>
          </a:ln>
        </p:spPr>
        <p:txBody>
          <a:bodyPr lIns="0" tIns="0" rIns="0" bIns="0"/>
          <a:lstStyle/>
          <a:p>
            <a:pPr marL="325438" indent="-317500">
              <a:lnSpc>
                <a:spcPct val="110000"/>
              </a:lnSpc>
              <a:spcBef>
                <a:spcPts val="700"/>
              </a:spcBef>
              <a:buClr>
                <a:srgbClr val="FFFFFF"/>
              </a:buClr>
              <a:buFont typeface="Arial" charset="0"/>
              <a:buChar char="•"/>
              <a:tabLst>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3200">
                <a:solidFill>
                  <a:srgbClr val="FFFFFF"/>
                </a:solidFill>
                <a:latin typeface="Calibri" pitchFamily="34" charset="0"/>
              </a:rPr>
              <a:t>When table cells collapse &lt;table&gt; can not have a padding, it can only take margins.</a:t>
            </a:r>
          </a:p>
          <a:p>
            <a:pPr marL="325438" indent="-317500">
              <a:lnSpc>
                <a:spcPct val="110000"/>
              </a:lnSpc>
              <a:spcBef>
                <a:spcPts val="700"/>
              </a:spcBef>
              <a:buClr>
                <a:srgbClr val="FFFFFF"/>
              </a:buClr>
              <a:buFont typeface="Arial" charset="0"/>
              <a:buChar char="•"/>
              <a:tabLst>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3200">
                <a:solidFill>
                  <a:srgbClr val="FFFFFF"/>
                </a:solidFill>
                <a:latin typeface="Calibri" pitchFamily="34" charset="0"/>
              </a:rPr>
              <a:t>Borders between cells collapse into each others where they adjoin. The most “interesting” border is shown. There is a set of rules to determine what that border is. We don’t give a $#*@ how that border is determined. </a:t>
            </a:r>
          </a:p>
          <a:p>
            <a:pPr marL="325438" indent="-317500">
              <a:lnSpc>
                <a:spcPct val="110000"/>
              </a:lnSpc>
              <a:spcBef>
                <a:spcPts val="700"/>
              </a:spcBef>
              <a:buClr>
                <a:srgbClr val="FFFFFF"/>
              </a:buClr>
              <a:buFont typeface="Arial" charset="0"/>
              <a:buChar char="•"/>
              <a:tabLst>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3200">
                <a:solidFill>
                  <a:srgbClr val="FFFFFF"/>
                </a:solidFill>
                <a:latin typeface="Calibri" pitchFamily="34" charset="0"/>
              </a:rPr>
              <a:t>The “interesting” border is centered between the adjacent cells.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5457" name="Text Box 1"/>
          <p:cNvSpPr txBox="1">
            <a:spLocks noChangeArrowheads="1"/>
          </p:cNvSpPr>
          <p:nvPr/>
        </p:nvSpPr>
        <p:spPr bwMode="auto">
          <a:xfrm>
            <a:off x="457200" y="274638"/>
            <a:ext cx="8226425" cy="1139825"/>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row primacy</a:t>
            </a:r>
          </a:p>
        </p:txBody>
      </p:sp>
      <p:sp>
        <p:nvSpPr>
          <p:cNvPr id="915458" name="Text Box 2"/>
          <p:cNvSpPr txBox="1">
            <a:spLocks noChangeArrowheads="1"/>
          </p:cNvSpPr>
          <p:nvPr/>
        </p:nvSpPr>
        <p:spPr bwMode="auto">
          <a:xfrm>
            <a:off x="457200" y="1295400"/>
            <a:ext cx="8226425" cy="5181600"/>
          </a:xfrm>
          <a:prstGeom prst="rect">
            <a:avLst/>
          </a:prstGeom>
          <a:noFill/>
          <a:ln w="9525">
            <a:noFill/>
            <a:round/>
            <a:headEnd/>
            <a:tailEnd/>
          </a:ln>
        </p:spPr>
        <p:txBody>
          <a:bodyPr lIns="0" tIns="0" rIns="0" bIns="0"/>
          <a:lstStyle/>
          <a:p>
            <a:pPr marL="325438" indent="-317500">
              <a:lnSpc>
                <a:spcPct val="110000"/>
              </a:lnSpc>
              <a:spcBef>
                <a:spcPts val="700"/>
              </a:spcBef>
              <a:buClr>
                <a:srgbClr val="FFFFFF"/>
              </a:buClr>
              <a:buFont typeface="Arial" charset="0"/>
              <a:buChar char="•"/>
              <a:tabLst>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2800">
                <a:solidFill>
                  <a:srgbClr val="FFFFFF"/>
                </a:solidFill>
                <a:latin typeface="Calibri" pitchFamily="34" charset="0"/>
              </a:rPr>
              <a:t>Borders can be set for columns and column groups only if  {border-collapse:} is set to ‘collapse’.</a:t>
            </a:r>
          </a:p>
          <a:p>
            <a:pPr marL="325438" indent="-317500">
              <a:lnSpc>
                <a:spcPct val="110000"/>
              </a:lnSpc>
              <a:spcBef>
                <a:spcPts val="700"/>
              </a:spcBef>
              <a:buClr>
                <a:srgbClr val="FFFFFF"/>
              </a:buClr>
              <a:buFont typeface="Arial" charset="0"/>
              <a:buChar char="•"/>
              <a:tabLst>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2800">
                <a:solidFill>
                  <a:srgbClr val="FFFFFF"/>
                </a:solidFill>
                <a:latin typeface="Calibri" pitchFamily="34" charset="0"/>
              </a:rPr>
              <a:t>The background of a column or column group will be visible only of the background of the cell and its row is transparent. </a:t>
            </a:r>
          </a:p>
          <a:p>
            <a:pPr marL="325438" indent="-317500">
              <a:lnSpc>
                <a:spcPct val="110000"/>
              </a:lnSpc>
              <a:spcBef>
                <a:spcPts val="700"/>
              </a:spcBef>
              <a:buClr>
                <a:srgbClr val="FFFFFF"/>
              </a:buClr>
              <a:buFont typeface="Arial" charset="0"/>
              <a:buChar char="•"/>
              <a:tabLst>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2800">
                <a:solidFill>
                  <a:srgbClr val="FFFFFF"/>
                </a:solidFill>
                <a:latin typeface="Calibri" pitchFamily="34" charset="0"/>
              </a:rPr>
              <a:t>The {width:} of a column or column group give the minimum width only. </a:t>
            </a:r>
          </a:p>
          <a:p>
            <a:pPr marL="325438" indent="-317500">
              <a:lnSpc>
                <a:spcPct val="110000"/>
              </a:lnSpc>
              <a:spcBef>
                <a:spcPts val="700"/>
              </a:spcBef>
              <a:buClr>
                <a:srgbClr val="FFFFFF"/>
              </a:buClr>
              <a:buFont typeface="Arial" charset="0"/>
              <a:buChar char="•"/>
              <a:tabLst>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2800">
                <a:solidFill>
                  <a:srgbClr val="FFFFFF"/>
                </a:solidFill>
                <a:latin typeface="Calibri" pitchFamily="34" charset="0"/>
              </a:rPr>
              <a:t>If the {visibility:} of a column or column group is ‘collapse’ none of its cells are rendered.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7505" name="Text Box 1"/>
          <p:cNvSpPr txBox="1">
            <a:spLocks noChangeArrowheads="1"/>
          </p:cNvSpPr>
          <p:nvPr/>
        </p:nvSpPr>
        <p:spPr bwMode="auto">
          <a:xfrm>
            <a:off x="457200" y="274638"/>
            <a:ext cx="8226425" cy="1139825"/>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{table-layout:}</a:t>
            </a:r>
          </a:p>
        </p:txBody>
      </p:sp>
      <p:sp>
        <p:nvSpPr>
          <p:cNvPr id="917506" name="Text Box 2"/>
          <p:cNvSpPr txBox="1">
            <a:spLocks noChangeArrowheads="1"/>
          </p:cNvSpPr>
          <p:nvPr/>
        </p:nvSpPr>
        <p:spPr bwMode="auto">
          <a:xfrm>
            <a:off x="457200" y="1600200"/>
            <a:ext cx="8226425" cy="4524375"/>
          </a:xfrm>
          <a:prstGeom prst="rect">
            <a:avLst/>
          </a:prstGeom>
          <a:noFill/>
          <a:ln w="9525">
            <a:noFill/>
            <a:round/>
            <a:headEnd/>
            <a:tailEnd/>
          </a:ln>
        </p:spPr>
        <p:txBody>
          <a:bodyPr lIns="0" tIns="0" rIns="0" bIns="0"/>
          <a:lstStyle/>
          <a:p>
            <a:pPr marL="325438" indent="-317500">
              <a:lnSpc>
                <a:spcPts val="2825"/>
              </a:lnSpc>
              <a:spcBef>
                <a:spcPts val="700"/>
              </a:spcBef>
              <a:buClr>
                <a:srgbClr val="FFFFFF"/>
              </a:buClr>
              <a:buFont typeface="Arial" charset="0"/>
              <a:buChar char="•"/>
              <a:tabLst>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2800">
                <a:solidFill>
                  <a:srgbClr val="FFFFFF"/>
                </a:solidFill>
                <a:latin typeface="Calibri" pitchFamily="34" charset="0"/>
              </a:rPr>
              <a:t>This property can only be applied to &lt;table&gt;.</a:t>
            </a:r>
          </a:p>
          <a:p>
            <a:pPr marL="325438" indent="-317500">
              <a:lnSpc>
                <a:spcPts val="2825"/>
              </a:lnSpc>
              <a:spcBef>
                <a:spcPts val="700"/>
              </a:spcBef>
              <a:buClr>
                <a:srgbClr val="FFFFFF"/>
              </a:buClr>
              <a:buFont typeface="Arial" charset="0"/>
              <a:buChar char="•"/>
              <a:tabLst>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2800">
                <a:solidFill>
                  <a:srgbClr val="FFFFFF"/>
                </a:solidFill>
                <a:latin typeface="Calibri" pitchFamily="34" charset="0"/>
              </a:rPr>
              <a:t>It takes the values</a:t>
            </a:r>
          </a:p>
          <a:p>
            <a:pPr marL="728663" lvl="1" indent="-271463">
              <a:lnSpc>
                <a:spcPct val="108000"/>
              </a:lnSpc>
              <a:spcBef>
                <a:spcPts val="600"/>
              </a:spcBef>
              <a:buClr>
                <a:srgbClr val="FFFFFF"/>
              </a:buClr>
              <a:buFont typeface="Arial" charset="0"/>
              <a:buChar char="–"/>
              <a:tabLst>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a:solidFill>
                  <a:srgbClr val="FFFFFF"/>
                </a:solidFill>
                <a:latin typeface="Calibri" pitchFamily="34" charset="0"/>
              </a:rPr>
              <a:t>‘</a:t>
            </a:r>
            <a:r>
              <a:rPr lang="en-US" sz="2400">
                <a:solidFill>
                  <a:srgbClr val="FFFFFF"/>
                </a:solidFill>
                <a:latin typeface="Calibri" pitchFamily="34" charset="0"/>
              </a:rPr>
              <a:t>auto’ the table takes up as much space as its contents. This is the initial value. </a:t>
            </a:r>
          </a:p>
          <a:p>
            <a:pPr marL="728663" lvl="1" indent="-271463">
              <a:lnSpc>
                <a:spcPct val="108000"/>
              </a:lnSpc>
              <a:spcBef>
                <a:spcPts val="600"/>
              </a:spcBef>
              <a:buClr>
                <a:srgbClr val="FFFFFF"/>
              </a:buClr>
              <a:buFont typeface="Arial" charset="0"/>
              <a:buChar char="–"/>
              <a:tabLst>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2400">
                <a:solidFill>
                  <a:srgbClr val="FFFFFF"/>
                </a:solidFill>
                <a:latin typeface="Calibri" pitchFamily="34" charset="0"/>
              </a:rPr>
              <a:t>‘fixed’ the table is given a fixed width.</a:t>
            </a:r>
          </a:p>
          <a:p>
            <a:pPr marL="728663" lvl="1" indent="-271463">
              <a:lnSpc>
                <a:spcPct val="108000"/>
              </a:lnSpc>
              <a:spcBef>
                <a:spcPts val="600"/>
              </a:spcBef>
              <a:buClr>
                <a:srgbClr val="FFFFFF"/>
              </a:buClr>
              <a:buFont typeface="Arial" charset="0"/>
              <a:buChar char="–"/>
              <a:tabLst>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2400">
                <a:solidFill>
                  <a:srgbClr val="FFFFFF"/>
                </a:solidFill>
                <a:latin typeface="Calibri" pitchFamily="34" charset="0"/>
              </a:rPr>
              <a:t>‘inherit’</a:t>
            </a:r>
          </a:p>
          <a:p>
            <a:pPr marL="325438" indent="-317500">
              <a:lnSpc>
                <a:spcPts val="2825"/>
              </a:lnSpc>
              <a:spcBef>
                <a:spcPts val="700"/>
              </a:spcBef>
              <a:buClr>
                <a:srgbClr val="FFFFFF"/>
              </a:buClr>
              <a:buFont typeface="Arial" charset="0"/>
              <a:buChar char="•"/>
              <a:tabLst>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2800">
                <a:solidFill>
                  <a:srgbClr val="FFFFFF"/>
                </a:solidFill>
                <a:latin typeface="Calibri" pitchFamily="34" charset="0"/>
              </a:rPr>
              <a:t>Fixed layout is faster, because the UA does not have to read the entire table before starting to render it.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9553" name="Text Box 1"/>
          <p:cNvSpPr txBox="1">
            <a:spLocks noChangeArrowheads="1"/>
          </p:cNvSpPr>
          <p:nvPr/>
        </p:nvSpPr>
        <p:spPr bwMode="auto">
          <a:xfrm>
            <a:off x="457200" y="274638"/>
            <a:ext cx="8226425" cy="1139825"/>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width when {table-layout: fixed}</a:t>
            </a:r>
          </a:p>
        </p:txBody>
      </p:sp>
      <p:sp>
        <p:nvSpPr>
          <p:cNvPr id="919554" name="Text Box 2"/>
          <p:cNvSpPr txBox="1">
            <a:spLocks noChangeArrowheads="1"/>
          </p:cNvSpPr>
          <p:nvPr/>
        </p:nvSpPr>
        <p:spPr bwMode="auto">
          <a:xfrm>
            <a:off x="457200" y="1371600"/>
            <a:ext cx="8226425" cy="5029200"/>
          </a:xfrm>
          <a:prstGeom prst="rect">
            <a:avLst/>
          </a:prstGeom>
          <a:noFill/>
          <a:ln w="9525">
            <a:noFill/>
            <a:round/>
            <a:headEnd/>
            <a:tailEnd/>
          </a:ln>
        </p:spPr>
        <p:txBody>
          <a:bodyPr lIns="0" tIns="0" rIns="0" bIns="0"/>
          <a:lstStyle/>
          <a:p>
            <a:pPr marL="325438" indent="-317500">
              <a:lnSpc>
                <a:spcPct val="98000"/>
              </a:lnSpc>
              <a:spcBef>
                <a:spcPts val="700"/>
              </a:spcBef>
              <a:buClr>
                <a:srgbClr val="FFFFFF"/>
              </a:buClr>
              <a:buFont typeface="Arial" charset="0"/>
              <a:buChar char="•"/>
              <a:tabLst>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2800">
                <a:solidFill>
                  <a:srgbClr val="FFFFFF"/>
                </a:solidFill>
                <a:latin typeface="Calibri" pitchFamily="34" charset="0"/>
              </a:rPr>
              <a:t>With fixed layout, any column with a {width:} other than ‘auto’ sets the width for that column.</a:t>
            </a:r>
          </a:p>
          <a:p>
            <a:pPr marL="325438" indent="-317500">
              <a:lnSpc>
                <a:spcPct val="98000"/>
              </a:lnSpc>
              <a:spcBef>
                <a:spcPts val="700"/>
              </a:spcBef>
              <a:buClr>
                <a:srgbClr val="FFFFFF"/>
              </a:buClr>
              <a:buFont typeface="Arial" charset="0"/>
              <a:buChar char="•"/>
              <a:tabLst>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2800">
                <a:solidFill>
                  <a:srgbClr val="FFFFFF"/>
                </a:solidFill>
                <a:latin typeface="Calibri" pitchFamily="34" charset="0"/>
              </a:rPr>
              <a:t>If the column has {width:} set to ‘auto’, the width is taken from the first cell of the column that has a {width:} other than ‘auto’.</a:t>
            </a:r>
          </a:p>
          <a:p>
            <a:pPr marL="325438" indent="-317500">
              <a:lnSpc>
                <a:spcPct val="98000"/>
              </a:lnSpc>
              <a:spcBef>
                <a:spcPts val="700"/>
              </a:spcBef>
              <a:buClr>
                <a:srgbClr val="FFFFFF"/>
              </a:buClr>
              <a:buFont typeface="Arial" charset="0"/>
              <a:buChar char="•"/>
              <a:tabLst>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2800">
                <a:solidFill>
                  <a:srgbClr val="FFFFFF"/>
                </a:solidFill>
                <a:latin typeface="Calibri" pitchFamily="34" charset="0"/>
              </a:rPr>
              <a:t>Any columns that are still auto sized are spaced equally between them. </a:t>
            </a:r>
          </a:p>
          <a:p>
            <a:pPr marL="325438" indent="-317500">
              <a:lnSpc>
                <a:spcPct val="98000"/>
              </a:lnSpc>
              <a:spcBef>
                <a:spcPts val="700"/>
              </a:spcBef>
              <a:buClr>
                <a:srgbClr val="FFFFFF"/>
              </a:buClr>
              <a:buFont typeface="Arial" charset="0"/>
              <a:buChar char="•"/>
              <a:tabLst>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2800">
                <a:solidFill>
                  <a:srgbClr val="FFFFFF"/>
                </a:solidFill>
                <a:latin typeface="Calibri" pitchFamily="34" charset="0"/>
              </a:rPr>
              <a:t>The width of the table is the {width:} of &lt;table&gt; or the sum of {width:}s of the column, whatever greater.</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01" name="Text Box 1"/>
          <p:cNvSpPr txBox="1">
            <a:spLocks noChangeArrowheads="1"/>
          </p:cNvSpPr>
          <p:nvPr/>
        </p:nvSpPr>
        <p:spPr bwMode="auto">
          <a:xfrm>
            <a:off x="457200" y="319088"/>
            <a:ext cx="8218488" cy="1041400"/>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example {table-layout: fixed} </a:t>
            </a:r>
          </a:p>
        </p:txBody>
      </p:sp>
      <p:sp>
        <p:nvSpPr>
          <p:cNvPr id="921602" name="Text Box 2"/>
          <p:cNvSpPr txBox="1">
            <a:spLocks noChangeArrowheads="1"/>
          </p:cNvSpPr>
          <p:nvPr/>
        </p:nvSpPr>
        <p:spPr bwMode="auto">
          <a:xfrm>
            <a:off x="533400" y="1219200"/>
            <a:ext cx="8223250" cy="4781550"/>
          </a:xfrm>
          <a:prstGeom prst="rect">
            <a:avLst/>
          </a:prstGeom>
          <a:noFill/>
          <a:ln w="9525">
            <a:noFill/>
            <a:round/>
            <a:headEnd/>
            <a:tailEnd/>
          </a:ln>
        </p:spPr>
        <p:txBody>
          <a:bodyPr lIns="0" tIns="0" rIns="0" bIns="0"/>
          <a:lstStyle/>
          <a:p>
            <a:pPr marL="325438" indent="-317500">
              <a:lnSpc>
                <a:spcPct val="120000"/>
              </a:lnSpc>
              <a:spcBef>
                <a:spcPts val="700"/>
              </a:spcBef>
              <a:buClr>
                <a:srgbClr val="FFFFFF"/>
              </a:buClr>
              <a:buFont typeface="Arial" charset="0"/>
              <a:buChar char="•"/>
              <a:tabLst>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2800">
                <a:solidFill>
                  <a:srgbClr val="FFFFFF"/>
                </a:solidFill>
                <a:latin typeface="Calibri" pitchFamily="34" charset="0"/>
              </a:rPr>
              <a:t>The travel schedule page http://wotan.liu.edu/home/krichel/travel_schedule.html</a:t>
            </a:r>
          </a:p>
          <a:p>
            <a:pPr marL="325438" indent="-317500">
              <a:lnSpc>
                <a:spcPct val="120000"/>
              </a:lnSpc>
              <a:spcBef>
                <a:spcPts val="700"/>
              </a:spcBef>
              <a:buClr>
                <a:srgbClr val="FFFFFF"/>
              </a:buClr>
              <a:buFont typeface="Arial" charset="0"/>
              <a:buChar char="•"/>
              <a:tabLst>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2800">
                <a:solidFill>
                  <a:srgbClr val="FFFFFF"/>
                </a:solidFill>
                <a:latin typeface="Calibri" pitchFamily="34" charset="0"/>
              </a:rPr>
              <a:t>Each course column has the same width. The width is fixed in the columns, set in a &lt;colgroup&gt; at the start of the table.  Each &lt;col&gt; element defines a column that is then used for subsequent &lt;td&gt; elements. </a:t>
            </a:r>
          </a:p>
          <a:p>
            <a:pPr marL="325438" indent="-317500">
              <a:lnSpc>
                <a:spcPct val="120000"/>
              </a:lnSpc>
              <a:spcBef>
                <a:spcPts val="700"/>
              </a:spcBef>
              <a:buClr>
                <a:srgbClr val="FFFFFF"/>
              </a:buClr>
              <a:buFont typeface="Arial" charset="0"/>
              <a:buChar char="•"/>
              <a:tabLst>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2800">
                <a:solidFill>
                  <a:srgbClr val="FFFFFF"/>
                </a:solidFill>
                <a:latin typeface="Calibri" pitchFamily="34" charset="0"/>
              </a:rPr>
              <a:t>Critique: it wastes a bit of space and has the whiff of control-freakiness.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3649" name="Text Box 1"/>
          <p:cNvSpPr txBox="1">
            <a:spLocks noChangeArrowheads="1"/>
          </p:cNvSpPr>
          <p:nvPr/>
        </p:nvSpPr>
        <p:spPr bwMode="auto">
          <a:xfrm>
            <a:off x="457200" y="274638"/>
            <a:ext cx="8226425" cy="1139825"/>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{table-layout: auto}</a:t>
            </a:r>
          </a:p>
        </p:txBody>
      </p:sp>
      <p:sp>
        <p:nvSpPr>
          <p:cNvPr id="923650" name="Text Box 2"/>
          <p:cNvSpPr txBox="1">
            <a:spLocks noChangeArrowheads="1"/>
          </p:cNvSpPr>
          <p:nvPr/>
        </p:nvSpPr>
        <p:spPr bwMode="auto">
          <a:xfrm>
            <a:off x="457200" y="1600200"/>
            <a:ext cx="8226425" cy="4724400"/>
          </a:xfrm>
          <a:prstGeom prst="rect">
            <a:avLst/>
          </a:prstGeom>
          <a:noFill/>
          <a:ln w="9525">
            <a:noFill/>
            <a:round/>
            <a:headEnd/>
            <a:tailEnd/>
          </a:ln>
        </p:spPr>
        <p:txBody>
          <a:bodyPr lIns="0" tIns="0" rIns="0" bIns="0"/>
          <a:lstStyle/>
          <a:p>
            <a:pPr marL="325438" indent="-317500">
              <a:lnSpc>
                <a:spcPct val="98000"/>
              </a:lnSpc>
              <a:spcBef>
                <a:spcPts val="700"/>
              </a:spcBef>
              <a:buClr>
                <a:srgbClr val="FFFFFF"/>
              </a:buClr>
              <a:buFont typeface="Arial" charset="0"/>
              <a:buChar char="•"/>
              <a:tabLst>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2800">
                <a:solidFill>
                  <a:srgbClr val="FFFFFF"/>
                </a:solidFill>
                <a:latin typeface="Calibri" pitchFamily="34" charset="0"/>
              </a:rPr>
              <a:t>This is the default rendering. It is relatively complicated.</a:t>
            </a:r>
          </a:p>
          <a:p>
            <a:pPr marL="325438" indent="-317500">
              <a:lnSpc>
                <a:spcPct val="98000"/>
              </a:lnSpc>
              <a:spcBef>
                <a:spcPts val="700"/>
              </a:spcBef>
              <a:buClr>
                <a:srgbClr val="FFFFFF"/>
              </a:buClr>
              <a:buFont typeface="Arial" charset="0"/>
              <a:buChar char="•"/>
              <a:tabLst>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2800">
                <a:solidFill>
                  <a:srgbClr val="FFFFFF"/>
                </a:solidFill>
                <a:latin typeface="Calibri" pitchFamily="34" charset="0"/>
              </a:rPr>
              <a:t>In many current browsers, auto layout may be applied if the &lt;table&gt; has a {width:} of ‘auto’ even though the {table-layout:} on it may be set to ‘fixed’.</a:t>
            </a:r>
          </a:p>
          <a:p>
            <a:pPr marL="325438" indent="-317500">
              <a:lnSpc>
                <a:spcPct val="98000"/>
              </a:lnSpc>
              <a:spcBef>
                <a:spcPts val="700"/>
              </a:spcBef>
              <a:buClr>
                <a:srgbClr val="FFFFFF"/>
              </a:buClr>
              <a:buFont typeface="Arial" charset="0"/>
              <a:buChar char="•"/>
              <a:tabLst>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2800">
                <a:solidFill>
                  <a:srgbClr val="FFFFFF"/>
                </a:solidFill>
                <a:latin typeface="Calibri" pitchFamily="34" charset="0"/>
              </a:rPr>
              <a:t>auto rendering is complicated, therefore slow. It is the normal way tables are rendered, when authors have not been bothered to give other instructions.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5697" name="Text Box 1"/>
          <p:cNvSpPr txBox="1">
            <a:spLocks noChangeArrowheads="1"/>
          </p:cNvSpPr>
          <p:nvPr/>
        </p:nvSpPr>
        <p:spPr bwMode="auto">
          <a:xfrm>
            <a:off x="457200" y="274638"/>
            <a:ext cx="8229600" cy="1143000"/>
          </a:xfrm>
          <a:prstGeom prst="rect">
            <a:avLst/>
          </a:prstGeom>
          <a:noFill/>
          <a:ln w="9525">
            <a:noFill/>
            <a:round/>
            <a:headEnd/>
            <a:tailEnd/>
          </a:ln>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Lesk in HTML/CSS</a:t>
            </a:r>
          </a:p>
        </p:txBody>
      </p:sp>
      <p:sp>
        <p:nvSpPr>
          <p:cNvPr id="925698" name="Text Box 2"/>
          <p:cNvSpPr txBox="1">
            <a:spLocks noChangeArrowheads="1"/>
          </p:cNvSpPr>
          <p:nvPr/>
        </p:nvSpPr>
        <p:spPr bwMode="auto">
          <a:xfrm>
            <a:off x="457200" y="1600200"/>
            <a:ext cx="8229600" cy="4525963"/>
          </a:xfrm>
          <a:prstGeom prst="rect">
            <a:avLst/>
          </a:prstGeom>
          <a:noFill/>
          <a:ln w="9525">
            <a:noFill/>
            <a:round/>
            <a:headEnd/>
            <a:tailEnd/>
          </a:ln>
        </p:spPr>
        <p:txBody>
          <a:bodyPr lIns="0" tIns="0" rIns="0" bIns="0"/>
          <a:lstStyle/>
          <a:p>
            <a:pPr marL="325438" indent="-317500">
              <a:lnSpc>
                <a:spcPct val="104000"/>
              </a:lnSpc>
              <a:spcBef>
                <a:spcPts val="700"/>
              </a:spcBef>
              <a:buClr>
                <a:srgbClr val="FFFFFF"/>
              </a:buClr>
              <a:buFont typeface="Arial" charset="0"/>
              <a:buChar char="•"/>
              <a:tabLst>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2800">
                <a:solidFill>
                  <a:srgbClr val="FFFFFF"/>
                </a:solidFill>
                <a:latin typeface="Calibri" pitchFamily="34" charset="0"/>
              </a:rPr>
              <a:t>I have struggled to reproduce the Lesk tables in the examples area. </a:t>
            </a:r>
          </a:p>
          <a:p>
            <a:pPr marL="325438" indent="-317500">
              <a:lnSpc>
                <a:spcPct val="104000"/>
              </a:lnSpc>
              <a:spcBef>
                <a:spcPts val="700"/>
              </a:spcBef>
              <a:buClr>
                <a:srgbClr val="FFFFFF"/>
              </a:buClr>
              <a:buFont typeface="Arial" charset="0"/>
              <a:buChar char="•"/>
              <a:tabLst>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2800">
                <a:solidFill>
                  <a:srgbClr val="FFFFFF"/>
                </a:solidFill>
                <a:latin typeface="Calibri" pitchFamily="34" charset="0"/>
              </a:rPr>
              <a:t>It is at doc/examples in the course resources site.</a:t>
            </a:r>
          </a:p>
          <a:p>
            <a:pPr marL="325438" indent="-317500">
              <a:lnSpc>
                <a:spcPct val="104000"/>
              </a:lnSpc>
              <a:spcBef>
                <a:spcPts val="700"/>
              </a:spcBef>
              <a:buClr>
                <a:srgbClr val="FFFFFF"/>
              </a:buClr>
              <a:buFont typeface="Arial" charset="0"/>
              <a:buChar char="•"/>
              <a:tabLst>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2800">
                <a:solidFill>
                  <a:srgbClr val="FFFFFF"/>
                </a:solidFill>
                <a:latin typeface="Calibri" pitchFamily="34" charset="0"/>
              </a:rPr>
              <a:t>You can see a version with CSS and a version without CSS.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7745" name="Text Box 1"/>
          <p:cNvSpPr txBox="1">
            <a:spLocks noChangeArrowheads="1"/>
          </p:cNvSpPr>
          <p:nvPr/>
        </p:nvSpPr>
        <p:spPr bwMode="auto">
          <a:xfrm>
            <a:off x="457200" y="274638"/>
            <a:ext cx="8228013" cy="1141412"/>
          </a:xfrm>
          <a:prstGeom prst="rect">
            <a:avLst/>
          </a:prstGeom>
          <a:noFill/>
          <a:ln w="9525">
            <a:noFill/>
            <a:round/>
            <a:headEnd/>
            <a:tailEnd/>
          </a:ln>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more on selectors</a:t>
            </a:r>
          </a:p>
        </p:txBody>
      </p:sp>
      <p:sp>
        <p:nvSpPr>
          <p:cNvPr id="927746" name="Text Box 2"/>
          <p:cNvSpPr txBox="1">
            <a:spLocks noChangeArrowheads="1"/>
          </p:cNvSpPr>
          <p:nvPr/>
        </p:nvSpPr>
        <p:spPr bwMode="auto">
          <a:xfrm>
            <a:off x="457200" y="1600200"/>
            <a:ext cx="8228013" cy="4525963"/>
          </a:xfrm>
          <a:prstGeom prst="rect">
            <a:avLst/>
          </a:prstGeom>
          <a:noFill/>
          <a:ln w="9525">
            <a:noFill/>
            <a:round/>
            <a:headEnd/>
            <a:tailEnd/>
          </a:ln>
        </p:spPr>
        <p:txBody>
          <a:bodyPr lIns="0" tIns="0" rIns="0" bIns="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We have seen three types of simple selectors.</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Here we are discussing some more advanced selectors. Most, but not all, of the selections that they achieve could also be done by appropriate class= use. </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CSS can be applied to any XML document, including, but not limited to XHTML documents. </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Remember that all selectors select elements in the XHTML or XML document.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Text Box 1"/>
          <p:cNvSpPr txBox="1">
            <a:spLocks noChangeArrowheads="1"/>
          </p:cNvSpPr>
          <p:nvPr/>
        </p:nvSpPr>
        <p:spPr bwMode="auto">
          <a:xfrm>
            <a:off x="457200" y="274638"/>
            <a:ext cx="8229600" cy="1143000"/>
          </a:xfrm>
          <a:prstGeom prst="rect">
            <a:avLst/>
          </a:prstGeom>
          <a:noFill/>
          <a:ln w="9525">
            <a:noFill/>
            <a:round/>
            <a:headEnd/>
            <a:tailEnd/>
          </a:ln>
        </p:spPr>
        <p:txBody>
          <a:bodyPr lIns="0" tIns="0" rIns="0" bIns="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latin typeface="Calibri" pitchFamily="34" charset="0"/>
              </a:rPr>
              <a:t>user name &amp; password</a:t>
            </a:r>
          </a:p>
        </p:txBody>
      </p:sp>
      <p:sp>
        <p:nvSpPr>
          <p:cNvPr id="105474" name="Text Box 2"/>
          <p:cNvSpPr txBox="1">
            <a:spLocks noChangeArrowheads="1"/>
          </p:cNvSpPr>
          <p:nvPr/>
        </p:nvSpPr>
        <p:spPr bwMode="auto">
          <a:xfrm>
            <a:off x="457200" y="1600200"/>
            <a:ext cx="8229600" cy="3767138"/>
          </a:xfrm>
          <a:prstGeom prst="rect">
            <a:avLst/>
          </a:prstGeom>
          <a:noFill/>
          <a:ln w="9525">
            <a:noFill/>
            <a:round/>
            <a:headEnd/>
            <a:tailEnd/>
          </a:ln>
        </p:spPr>
        <p:txBody>
          <a:bodyPr lIns="0" tIns="0" rIns="0" bIns="0"/>
          <a:lstStyle/>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a:solidFill>
                  <a:srgbClr val="FFFFFF"/>
                </a:solidFill>
                <a:latin typeface="Calibri" pitchFamily="34" charset="0"/>
              </a:rPr>
              <a:t>To open a meaningful ssh session on wotan, you need a use name and a password.</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a:solidFill>
                  <a:srgbClr val="FFFFFF"/>
                </a:solidFill>
                <a:latin typeface="Calibri" pitchFamily="34" charset="0"/>
              </a:rPr>
              <a:t>You can choose your user name as a short form of your own name. </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a:solidFill>
                  <a:srgbClr val="FFFFFF"/>
                </a:solidFill>
                <a:latin typeface="Calibri" pitchFamily="34" charset="0"/>
              </a:rPr>
              <a:t>It should be all lowercases and can not have spaces.</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US" sz="2800">
                <a:solidFill>
                  <a:srgbClr val="FFFFFF"/>
                </a:solidFill>
                <a:latin typeface="Calibri" pitchFamily="34" charset="0"/>
              </a:rPr>
              <a:t>Please don't choose an insecure password. </a:t>
            </a:r>
          </a:p>
          <a:p>
            <a:pPr marL="328613" indent="-317500">
              <a:spcBef>
                <a:spcPts val="700"/>
              </a:spcBef>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endParaRPr lang="ru-RU" sz="28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9793"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ORing selectors</a:t>
            </a:r>
          </a:p>
        </p:txBody>
      </p:sp>
      <p:sp>
        <p:nvSpPr>
          <p:cNvPr id="929794" name="Text Box 2"/>
          <p:cNvSpPr txBox="1">
            <a:spLocks noChangeArrowheads="1"/>
          </p:cNvSpPr>
          <p:nvPr/>
        </p:nvSpPr>
        <p:spPr bwMode="auto">
          <a:xfrm>
            <a:off x="457200" y="1600200"/>
            <a:ext cx="8229600" cy="4525963"/>
          </a:xfrm>
          <a:prstGeom prst="rect">
            <a:avLst/>
          </a:prstGeom>
          <a:noFill/>
          <a:ln w="9525">
            <a:noFill/>
            <a:round/>
            <a:headEnd/>
            <a:tailEnd/>
          </a:ln>
        </p:spPr>
        <p:txBody>
          <a:bodyPr lIns="90000" tIns="46800" rIns="90000" bIns="4680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When we write several selectors separated by commas, we refer to any of them</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Example</a:t>
            </a:r>
          </a:p>
          <a:p>
            <a:pPr marL="328613" indent="-317500">
              <a:lnSpc>
                <a:spcPct val="104000"/>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   h1, .heading {text-align: center}</a:t>
            </a:r>
          </a:p>
          <a:p>
            <a:pPr marL="328613" indent="-317500">
              <a:lnSpc>
                <a:spcPct val="104000"/>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   will center all &lt;h1&gt; and all elements that are that are in the “heading” class.</a:t>
            </a:r>
          </a:p>
          <a:p>
            <a:pPr marL="328613" indent="-317500">
              <a:lnSpc>
                <a:spcPct val="104000"/>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8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41"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more selectors</a:t>
            </a:r>
          </a:p>
        </p:txBody>
      </p:sp>
      <p:sp>
        <p:nvSpPr>
          <p:cNvPr id="931842" name="Text Box 2"/>
          <p:cNvSpPr txBox="1">
            <a:spLocks noChangeArrowheads="1"/>
          </p:cNvSpPr>
          <p:nvPr/>
        </p:nvSpPr>
        <p:spPr bwMode="auto">
          <a:xfrm>
            <a:off x="457200" y="1295400"/>
            <a:ext cx="8229600" cy="5335588"/>
          </a:xfrm>
          <a:prstGeom prst="rect">
            <a:avLst/>
          </a:prstGeom>
          <a:noFill/>
          <a:ln w="9525">
            <a:noFill/>
            <a:round/>
            <a:headEnd/>
            <a:tailEnd/>
          </a:ln>
        </p:spPr>
        <p:txBody>
          <a:bodyPr lIns="90000" tIns="46800" rIns="90000" bIns="46800"/>
          <a:lstStyle/>
          <a:p>
            <a:pPr marL="328613" indent="-317500">
              <a:lnSpc>
                <a:spcPct val="9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 selects any element.</a:t>
            </a:r>
          </a:p>
          <a:p>
            <a:pPr marL="328613" indent="-317500">
              <a:lnSpc>
                <a:spcPct val="9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i="1">
                <a:solidFill>
                  <a:srgbClr val="FFFFFF"/>
                </a:solidFill>
                <a:latin typeface="Calibri" pitchFamily="34" charset="0"/>
              </a:rPr>
              <a:t>E </a:t>
            </a:r>
            <a:r>
              <a:rPr lang="en-US" sz="2800">
                <a:solidFill>
                  <a:srgbClr val="FFFFFF"/>
                </a:solidFill>
                <a:latin typeface="Calibri" pitchFamily="34" charset="0"/>
              </a:rPr>
              <a:t>selects any element called &lt;</a:t>
            </a:r>
            <a:r>
              <a:rPr lang="en-US" sz="2800" i="1">
                <a:solidFill>
                  <a:srgbClr val="FFFFFF"/>
                </a:solidFill>
                <a:latin typeface="Calibri" pitchFamily="34" charset="0"/>
              </a:rPr>
              <a:t>E&gt;</a:t>
            </a:r>
          </a:p>
          <a:p>
            <a:pPr marL="328613" indent="-317500">
              <a:lnSpc>
                <a:spcPct val="9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i="1">
                <a:solidFill>
                  <a:srgbClr val="FFFFFF"/>
                </a:solidFill>
                <a:latin typeface="Calibri" pitchFamily="34" charset="0"/>
              </a:rPr>
              <a:t>E F</a:t>
            </a:r>
            <a:r>
              <a:rPr lang="en-US" sz="2800">
                <a:solidFill>
                  <a:srgbClr val="FFFFFF"/>
                </a:solidFill>
                <a:latin typeface="Calibri" pitchFamily="34" charset="0"/>
              </a:rPr>
              <a:t> selects any &lt;</a:t>
            </a:r>
            <a:r>
              <a:rPr lang="en-US" sz="2800" i="1">
                <a:solidFill>
                  <a:srgbClr val="FFFFFF"/>
                </a:solidFill>
                <a:latin typeface="Calibri" pitchFamily="34" charset="0"/>
              </a:rPr>
              <a:t>F&gt;</a:t>
            </a:r>
            <a:r>
              <a:rPr lang="en-US" sz="2800">
                <a:solidFill>
                  <a:srgbClr val="FFFFFF"/>
                </a:solidFill>
                <a:latin typeface="Calibri" pitchFamily="34" charset="0"/>
              </a:rPr>
              <a:t> element that is in the contents of an &lt;</a:t>
            </a:r>
            <a:r>
              <a:rPr lang="en-US" sz="2800" i="1">
                <a:solidFill>
                  <a:srgbClr val="FFFFFF"/>
                </a:solidFill>
                <a:latin typeface="Calibri" pitchFamily="34" charset="0"/>
              </a:rPr>
              <a:t>E&gt;</a:t>
            </a:r>
            <a:r>
              <a:rPr lang="en-US" sz="2800">
                <a:solidFill>
                  <a:srgbClr val="FFFFFF"/>
                </a:solidFill>
                <a:latin typeface="Calibri" pitchFamily="34" charset="0"/>
              </a:rPr>
              <a:t> element, as a child, grand-child etc</a:t>
            </a:r>
          </a:p>
          <a:p>
            <a:pPr marL="328613" indent="-317500">
              <a:lnSpc>
                <a:spcPct val="9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i="1">
                <a:solidFill>
                  <a:srgbClr val="FFFFFF"/>
                </a:solidFill>
                <a:latin typeface="Calibri" pitchFamily="34" charset="0"/>
              </a:rPr>
              <a:t>E</a:t>
            </a:r>
            <a:r>
              <a:rPr lang="en-US" sz="2800">
                <a:solidFill>
                  <a:srgbClr val="FFFFFF"/>
                </a:solidFill>
                <a:latin typeface="Calibri" pitchFamily="34" charset="0"/>
              </a:rPr>
              <a:t> &gt;</a:t>
            </a:r>
            <a:r>
              <a:rPr lang="en-US" sz="2800" i="1">
                <a:solidFill>
                  <a:srgbClr val="FFFFFF"/>
                </a:solidFill>
                <a:latin typeface="Calibri" pitchFamily="34" charset="0"/>
              </a:rPr>
              <a:t> F </a:t>
            </a:r>
            <a:r>
              <a:rPr lang="en-US" sz="2800">
                <a:solidFill>
                  <a:srgbClr val="FFFFFF"/>
                </a:solidFill>
                <a:latin typeface="Calibri" pitchFamily="34" charset="0"/>
              </a:rPr>
              <a:t>selects any</a:t>
            </a:r>
            <a:r>
              <a:rPr lang="en-US" sz="2800" i="1">
                <a:solidFill>
                  <a:srgbClr val="FFFFFF"/>
                </a:solidFill>
                <a:latin typeface="Calibri" pitchFamily="34" charset="0"/>
              </a:rPr>
              <a:t> &lt;F&gt;</a:t>
            </a:r>
            <a:r>
              <a:rPr lang="en-US" sz="2800">
                <a:solidFill>
                  <a:srgbClr val="FFFFFF"/>
                </a:solidFill>
                <a:latin typeface="Calibri" pitchFamily="34" charset="0"/>
              </a:rPr>
              <a:t> element</a:t>
            </a:r>
            <a:r>
              <a:rPr lang="en-US" sz="2800" i="1">
                <a:solidFill>
                  <a:srgbClr val="FFFFFF"/>
                </a:solidFill>
                <a:latin typeface="Calibri" pitchFamily="34" charset="0"/>
              </a:rPr>
              <a:t> </a:t>
            </a:r>
            <a:r>
              <a:rPr lang="en-US" sz="2800">
                <a:solidFill>
                  <a:srgbClr val="FFFFFF"/>
                </a:solidFill>
                <a:latin typeface="Calibri" pitchFamily="34" charset="0"/>
              </a:rPr>
              <a:t> that is a direct child of an &lt;</a:t>
            </a:r>
            <a:r>
              <a:rPr lang="en-US" sz="2800" i="1">
                <a:solidFill>
                  <a:srgbClr val="FFFFFF"/>
                </a:solidFill>
                <a:latin typeface="Calibri" pitchFamily="34" charset="0"/>
              </a:rPr>
              <a:t>E&gt;</a:t>
            </a:r>
            <a:r>
              <a:rPr lang="en-US" sz="2800">
                <a:solidFill>
                  <a:srgbClr val="FFFFFF"/>
                </a:solidFill>
                <a:latin typeface="Calibri" pitchFamily="34" charset="0"/>
              </a:rPr>
              <a:t> element. This is more restrictive than the previous selector. </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i="1">
                <a:solidFill>
                  <a:srgbClr val="FFFFFF"/>
                </a:solidFill>
                <a:latin typeface="Calibri" pitchFamily="34" charset="0"/>
              </a:rPr>
              <a:t>E</a:t>
            </a:r>
            <a:r>
              <a:rPr lang="en-US" sz="2800">
                <a:solidFill>
                  <a:srgbClr val="FFFFFF"/>
                </a:solidFill>
                <a:latin typeface="Calibri" pitchFamily="34" charset="0"/>
              </a:rPr>
              <a:t> + </a:t>
            </a:r>
            <a:r>
              <a:rPr lang="en-US" sz="2800" i="1">
                <a:solidFill>
                  <a:srgbClr val="FFFFFF"/>
                </a:solidFill>
                <a:latin typeface="Calibri" pitchFamily="34" charset="0"/>
              </a:rPr>
              <a:t>F</a:t>
            </a:r>
            <a:r>
              <a:rPr lang="en-US" sz="2800">
                <a:solidFill>
                  <a:srgbClr val="FFFFFF"/>
                </a:solidFill>
                <a:latin typeface="Calibri" pitchFamily="34" charset="0"/>
              </a:rPr>
              <a:t> selects any &lt;</a:t>
            </a:r>
            <a:r>
              <a:rPr lang="en-US" sz="2800" i="1">
                <a:solidFill>
                  <a:srgbClr val="FFFFFF"/>
                </a:solidFill>
                <a:latin typeface="Calibri" pitchFamily="34" charset="0"/>
              </a:rPr>
              <a:t>F&gt;</a:t>
            </a:r>
            <a:r>
              <a:rPr lang="en-US" sz="2800">
                <a:solidFill>
                  <a:srgbClr val="FFFFFF"/>
                </a:solidFill>
                <a:latin typeface="Calibri" pitchFamily="34" charset="0"/>
              </a:rPr>
              <a:t> element immediately preceded by a sibling element &lt;</a:t>
            </a:r>
            <a:r>
              <a:rPr lang="en-US" sz="2800" i="1">
                <a:solidFill>
                  <a:srgbClr val="FFFFFF"/>
                </a:solidFill>
                <a:latin typeface="Calibri" pitchFamily="34" charset="0"/>
              </a:rPr>
              <a:t>E&gt;</a:t>
            </a:r>
            <a:r>
              <a:rPr lang="en-US" sz="2800">
                <a:solidFill>
                  <a:srgbClr val="FFFFFF"/>
                </a:solidFill>
                <a:latin typeface="Calibri" pitchFamily="34" charset="0"/>
              </a:rPr>
              <a: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3889"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more selectors</a:t>
            </a:r>
          </a:p>
        </p:txBody>
      </p:sp>
      <p:sp>
        <p:nvSpPr>
          <p:cNvPr id="933890" name="Text Box 2"/>
          <p:cNvSpPr txBox="1">
            <a:spLocks noChangeArrowheads="1"/>
          </p:cNvSpPr>
          <p:nvPr/>
        </p:nvSpPr>
        <p:spPr bwMode="auto">
          <a:xfrm>
            <a:off x="457200" y="1600200"/>
            <a:ext cx="8229600" cy="4738688"/>
          </a:xfrm>
          <a:prstGeom prst="rect">
            <a:avLst/>
          </a:prstGeom>
          <a:noFill/>
          <a:ln w="9525">
            <a:noFill/>
            <a:round/>
            <a:headEnd/>
            <a:tailEnd/>
          </a:ln>
        </p:spPr>
        <p:txBody>
          <a:bodyPr lIns="90000" tIns="46800" rIns="90000" bIns="4680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i="1">
                <a:solidFill>
                  <a:srgbClr val="FFFFFF"/>
                </a:solidFill>
                <a:latin typeface="Calibri" pitchFamily="34" charset="0"/>
              </a:rPr>
              <a:t>E</a:t>
            </a:r>
            <a:r>
              <a:rPr lang="en-US" sz="2800">
                <a:solidFill>
                  <a:srgbClr val="FFFFFF"/>
                </a:solidFill>
                <a:latin typeface="Calibri" pitchFamily="34" charset="0"/>
              </a:rPr>
              <a:t>[</a:t>
            </a:r>
            <a:r>
              <a:rPr lang="en-US" sz="2800" i="1">
                <a:solidFill>
                  <a:srgbClr val="FFFFFF"/>
                </a:solidFill>
                <a:latin typeface="Calibri" pitchFamily="34" charset="0"/>
              </a:rPr>
              <a:t>a</a:t>
            </a:r>
            <a:r>
              <a:rPr lang="en-US" sz="2800">
                <a:solidFill>
                  <a:srgbClr val="FFFFFF"/>
                </a:solidFill>
                <a:latin typeface="Calibri" pitchFamily="34" charset="0"/>
              </a:rPr>
              <a:t>] selects any &lt;</a:t>
            </a:r>
            <a:r>
              <a:rPr lang="en-US" sz="2800" i="1">
                <a:solidFill>
                  <a:srgbClr val="FFFFFF"/>
                </a:solidFill>
                <a:latin typeface="Calibri" pitchFamily="34" charset="0"/>
              </a:rPr>
              <a:t>E&gt;</a:t>
            </a:r>
            <a:r>
              <a:rPr lang="en-US" sz="2800">
                <a:solidFill>
                  <a:srgbClr val="FFFFFF"/>
                </a:solidFill>
                <a:latin typeface="Calibri" pitchFamily="34" charset="0"/>
              </a:rPr>
              <a:t> element with an attribute </a:t>
            </a:r>
            <a:r>
              <a:rPr lang="en-US" sz="2800" i="1">
                <a:solidFill>
                  <a:srgbClr val="FFFFFF"/>
                </a:solidFill>
                <a:latin typeface="Calibri" pitchFamily="34" charset="0"/>
              </a:rPr>
              <a:t>a</a:t>
            </a:r>
            <a:r>
              <a:rPr lang="en-US" sz="2800">
                <a:solidFill>
                  <a:srgbClr val="FFFFFF"/>
                </a:solidFill>
                <a:latin typeface="Calibri" pitchFamily="34" charset="0"/>
              </a:rPr>
              <a:t>=, whatever the value</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i="1">
                <a:solidFill>
                  <a:srgbClr val="FFFFFF"/>
                </a:solidFill>
                <a:latin typeface="Calibri" pitchFamily="34" charset="0"/>
              </a:rPr>
              <a:t>E</a:t>
            </a:r>
            <a:r>
              <a:rPr lang="en-US" sz="2800">
                <a:solidFill>
                  <a:srgbClr val="FFFFFF"/>
                </a:solidFill>
                <a:latin typeface="Calibri" pitchFamily="34" charset="0"/>
              </a:rPr>
              <a:t>[</a:t>
            </a:r>
            <a:r>
              <a:rPr lang="en-US" sz="2800" i="1">
                <a:solidFill>
                  <a:srgbClr val="FFFFFF"/>
                </a:solidFill>
                <a:latin typeface="Calibri" pitchFamily="34" charset="0"/>
              </a:rPr>
              <a:t>a</a:t>
            </a:r>
            <a:r>
              <a:rPr lang="en-US" sz="2800">
                <a:solidFill>
                  <a:srgbClr val="FFFFFF"/>
                </a:solidFill>
                <a:latin typeface="Calibri" pitchFamily="34" charset="0"/>
              </a:rPr>
              <a:t>="</a:t>
            </a:r>
            <a:r>
              <a:rPr lang="en-US" sz="2800" i="1">
                <a:solidFill>
                  <a:srgbClr val="FFFFFF"/>
                </a:solidFill>
                <a:latin typeface="Calibri" pitchFamily="34" charset="0"/>
              </a:rPr>
              <a:t>v</a:t>
            </a:r>
            <a:r>
              <a:rPr lang="en-US" sz="2800">
                <a:solidFill>
                  <a:srgbClr val="FFFFFF"/>
                </a:solidFill>
                <a:latin typeface="Calibri" pitchFamily="34" charset="0"/>
              </a:rPr>
              <a:t>"] select any </a:t>
            </a:r>
            <a:r>
              <a:rPr lang="en-US" sz="2800" i="1">
                <a:solidFill>
                  <a:srgbClr val="FFFFFF"/>
                </a:solidFill>
                <a:latin typeface="Calibri" pitchFamily="34" charset="0"/>
              </a:rPr>
              <a:t>E</a:t>
            </a:r>
            <a:r>
              <a:rPr lang="en-US" sz="2800">
                <a:solidFill>
                  <a:srgbClr val="FFFFFF"/>
                </a:solidFill>
                <a:latin typeface="Calibri" pitchFamily="34" charset="0"/>
              </a:rPr>
              <a:t> element whose </a:t>
            </a:r>
            <a:r>
              <a:rPr lang="en-US" sz="2800" i="1">
                <a:solidFill>
                  <a:srgbClr val="FFFFFF"/>
                </a:solidFill>
                <a:latin typeface="Calibri" pitchFamily="34" charset="0"/>
              </a:rPr>
              <a:t>a</a:t>
            </a:r>
            <a:r>
              <a:rPr lang="en-US" sz="2800">
                <a:solidFill>
                  <a:srgbClr val="FFFFFF"/>
                </a:solidFill>
                <a:latin typeface="Calibri" pitchFamily="34" charset="0"/>
              </a:rPr>
              <a:t>= attribute value is exactly equal to "</a:t>
            </a:r>
            <a:r>
              <a:rPr lang="en-US" sz="2800" i="1">
                <a:solidFill>
                  <a:srgbClr val="FFFFFF"/>
                </a:solidFill>
                <a:latin typeface="Calibri" pitchFamily="34" charset="0"/>
              </a:rPr>
              <a:t>v</a:t>
            </a:r>
            <a:r>
              <a:rPr lang="en-US" sz="2800">
                <a:solidFill>
                  <a:srgbClr val="FFFFFF"/>
                </a:solidFill>
                <a:latin typeface="Calibri" pitchFamily="34" charset="0"/>
              </a:rPr>
              <a:t>".</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i="1">
                <a:solidFill>
                  <a:srgbClr val="FFFFFF"/>
                </a:solidFill>
                <a:latin typeface="Calibri" pitchFamily="34" charset="0"/>
              </a:rPr>
              <a:t>E</a:t>
            </a:r>
            <a:r>
              <a:rPr lang="en-US" sz="2800">
                <a:solidFill>
                  <a:srgbClr val="FFFFFF"/>
                </a:solidFill>
                <a:latin typeface="Calibri" pitchFamily="34" charset="0"/>
              </a:rPr>
              <a:t>[</a:t>
            </a:r>
            <a:r>
              <a:rPr lang="en-US" sz="2800" i="1">
                <a:solidFill>
                  <a:srgbClr val="FFFFFF"/>
                </a:solidFill>
                <a:latin typeface="Calibri" pitchFamily="34" charset="0"/>
              </a:rPr>
              <a:t>a</a:t>
            </a:r>
            <a:r>
              <a:rPr lang="en-US" sz="2800">
                <a:solidFill>
                  <a:srgbClr val="FFFFFF"/>
                </a:solidFill>
                <a:latin typeface="Calibri" pitchFamily="34" charset="0"/>
              </a:rPr>
              <a:t>~="</a:t>
            </a:r>
            <a:r>
              <a:rPr lang="en-US" sz="2800" i="1">
                <a:solidFill>
                  <a:srgbClr val="FFFFFF"/>
                </a:solidFill>
                <a:latin typeface="Calibri" pitchFamily="34" charset="0"/>
              </a:rPr>
              <a:t>v</a:t>
            </a:r>
            <a:r>
              <a:rPr lang="en-US" sz="2800">
                <a:solidFill>
                  <a:srgbClr val="FFFFFF"/>
                </a:solidFill>
                <a:latin typeface="Calibri" pitchFamily="34" charset="0"/>
              </a:rPr>
              <a:t>"] selects any element </a:t>
            </a:r>
            <a:r>
              <a:rPr lang="en-US" sz="2800" i="1">
                <a:solidFill>
                  <a:srgbClr val="FFFFFF"/>
                </a:solidFill>
                <a:latin typeface="Calibri" pitchFamily="34" charset="0"/>
              </a:rPr>
              <a:t>E</a:t>
            </a:r>
            <a:r>
              <a:rPr lang="en-US" sz="2800">
                <a:solidFill>
                  <a:srgbClr val="FFFFFF"/>
                </a:solidFill>
                <a:latin typeface="Calibri" pitchFamily="34" charset="0"/>
              </a:rPr>
              <a:t>  whose </a:t>
            </a:r>
            <a:r>
              <a:rPr lang="en-US" sz="2800" i="1">
                <a:solidFill>
                  <a:srgbClr val="FFFFFF"/>
                </a:solidFill>
                <a:latin typeface="Calibri" pitchFamily="34" charset="0"/>
              </a:rPr>
              <a:t>a</a:t>
            </a:r>
            <a:r>
              <a:rPr lang="en-US" sz="2800">
                <a:solidFill>
                  <a:srgbClr val="FFFFFF"/>
                </a:solidFill>
                <a:latin typeface="Calibri" pitchFamily="34" charset="0"/>
              </a:rPr>
              <a:t>= attribute value is a list of space-separated values, one of which is exactly equal to "</a:t>
            </a:r>
            <a:r>
              <a:rPr lang="en-US" sz="2800" i="1">
                <a:solidFill>
                  <a:srgbClr val="FFFFFF"/>
                </a:solidFill>
                <a:latin typeface="Calibri" pitchFamily="34" charset="0"/>
              </a:rPr>
              <a:t>v</a:t>
            </a:r>
            <a:r>
              <a:rPr lang="en-US" sz="2800">
                <a:solidFill>
                  <a:srgbClr val="FFFFFF"/>
                </a:solidFill>
                <a:latin typeface="Calibri" pitchFamily="34" charset="0"/>
              </a:rPr>
              <a:t>"</a:t>
            </a:r>
            <a:r>
              <a:rPr lang="en-US" sz="2800" i="1">
                <a:solidFill>
                  <a:srgbClr val="FFFFFF"/>
                </a:solidFill>
                <a:latin typeface="Calibri" pitchFamily="34" charset="0"/>
              </a:rPr>
              <a:t>.</a:t>
            </a:r>
            <a:r>
              <a:rPr lang="en-US" sz="2800">
                <a:solidFill>
                  <a:srgbClr val="FFFFFF"/>
                </a:solidFill>
                <a:latin typeface="Calibri" pitchFamily="34" charset="0"/>
              </a:rPr>
              <a:t> Useful for classes, because you can put an element into several classes, separated by blanks.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5937"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more selectors</a:t>
            </a:r>
          </a:p>
        </p:txBody>
      </p:sp>
      <p:sp>
        <p:nvSpPr>
          <p:cNvPr id="935938" name="Text Box 2"/>
          <p:cNvSpPr txBox="1">
            <a:spLocks noChangeArrowheads="1"/>
          </p:cNvSpPr>
          <p:nvPr/>
        </p:nvSpPr>
        <p:spPr bwMode="auto">
          <a:xfrm>
            <a:off x="457200" y="1600200"/>
            <a:ext cx="8229600" cy="4878388"/>
          </a:xfrm>
          <a:prstGeom prst="rect">
            <a:avLst/>
          </a:prstGeom>
          <a:noFill/>
          <a:ln w="9525">
            <a:noFill/>
            <a:round/>
            <a:headEnd/>
            <a:tailEnd/>
          </a:ln>
        </p:spPr>
        <p:txBody>
          <a:bodyPr lIns="90000" tIns="46800" rIns="90000" bIns="4680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i="1">
                <a:solidFill>
                  <a:srgbClr val="FFFFFF"/>
                </a:solidFill>
                <a:latin typeface="Calibri" pitchFamily="34" charset="0"/>
              </a:rPr>
              <a:t>E</a:t>
            </a:r>
            <a:r>
              <a:rPr lang="en-US" sz="2800">
                <a:solidFill>
                  <a:srgbClr val="FFFFFF"/>
                </a:solidFill>
                <a:latin typeface="Calibri" pitchFamily="34" charset="0"/>
              </a:rPr>
              <a:t>:lang(</a:t>
            </a:r>
            <a:r>
              <a:rPr lang="en-US" sz="2800" i="1">
                <a:solidFill>
                  <a:srgbClr val="FFFFFF"/>
                </a:solidFill>
                <a:latin typeface="Calibri" pitchFamily="34" charset="0"/>
              </a:rPr>
              <a:t>c</a:t>
            </a:r>
            <a:r>
              <a:rPr lang="en-US" sz="2800">
                <a:solidFill>
                  <a:srgbClr val="FFFFFF"/>
                </a:solidFill>
                <a:latin typeface="Calibri" pitchFamily="34" charset="0"/>
              </a:rPr>
              <a:t>) selects element &lt;</a:t>
            </a:r>
            <a:r>
              <a:rPr lang="en-US" sz="2800" i="1">
                <a:solidFill>
                  <a:srgbClr val="FFFFFF"/>
                </a:solidFill>
                <a:latin typeface="Calibri" pitchFamily="34" charset="0"/>
              </a:rPr>
              <a:t>E&gt;</a:t>
            </a:r>
            <a:r>
              <a:rPr lang="en-US" sz="2800">
                <a:solidFill>
                  <a:srgbClr val="FFFFFF"/>
                </a:solidFill>
                <a:latin typeface="Calibri" pitchFamily="34" charset="0"/>
              </a:rPr>
              <a:t> if it is in the human language </a:t>
            </a:r>
            <a:r>
              <a:rPr lang="en-US" sz="2800" i="1">
                <a:solidFill>
                  <a:srgbClr val="FFFFFF"/>
                </a:solidFill>
                <a:latin typeface="Calibri" pitchFamily="34" charset="0"/>
              </a:rPr>
              <a:t>c.</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i="1">
                <a:solidFill>
                  <a:srgbClr val="FFFFFF"/>
                </a:solidFill>
                <a:latin typeface="Calibri" pitchFamily="34" charset="0"/>
              </a:rPr>
              <a:t>E</a:t>
            </a:r>
            <a:r>
              <a:rPr lang="en-US" sz="2800">
                <a:solidFill>
                  <a:srgbClr val="FFFFFF"/>
                </a:solidFill>
                <a:latin typeface="Calibri" pitchFamily="34" charset="0"/>
              </a:rPr>
              <a:t>[lang|="en"] selects any &lt;</a:t>
            </a:r>
            <a:r>
              <a:rPr lang="en-US" sz="2800" i="1">
                <a:solidFill>
                  <a:srgbClr val="FFFFFF"/>
                </a:solidFill>
                <a:latin typeface="Calibri" pitchFamily="34" charset="0"/>
              </a:rPr>
              <a:t>E&gt;</a:t>
            </a:r>
            <a:r>
              <a:rPr lang="en-US" sz="2800">
                <a:solidFill>
                  <a:srgbClr val="FFFFFF"/>
                </a:solidFill>
                <a:latin typeface="Calibri" pitchFamily="34" charset="0"/>
              </a:rPr>
              <a:t> element whose lang= attribute has a hyphen-separated list of values beginning (from the left) with `en’. This would select all en languages, be they en-us or en-gb</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7985" name="Text Box 1"/>
          <p:cNvSpPr txBox="1">
            <a:spLocks noChangeArrowheads="1"/>
          </p:cNvSpPr>
          <p:nvPr/>
        </p:nvSpPr>
        <p:spPr bwMode="auto">
          <a:xfrm>
            <a:off x="457200" y="542925"/>
            <a:ext cx="8229600" cy="606425"/>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user actions</a:t>
            </a:r>
          </a:p>
        </p:txBody>
      </p:sp>
      <p:sp>
        <p:nvSpPr>
          <p:cNvPr id="937986" name="Text Box 2"/>
          <p:cNvSpPr txBox="1">
            <a:spLocks noChangeArrowheads="1"/>
          </p:cNvSpPr>
          <p:nvPr/>
        </p:nvSpPr>
        <p:spPr bwMode="auto">
          <a:xfrm>
            <a:off x="457200" y="1219200"/>
            <a:ext cx="8229600" cy="4941888"/>
          </a:xfrm>
          <a:prstGeom prst="rect">
            <a:avLst/>
          </a:prstGeom>
          <a:noFill/>
          <a:ln w="9525">
            <a:noFill/>
            <a:round/>
            <a:headEnd/>
            <a:tailEnd/>
          </a:ln>
        </p:spPr>
        <p:txBody>
          <a:bodyPr lIns="90000" tIns="46800" rIns="90000" bIns="46800"/>
          <a:lstStyle/>
          <a:p>
            <a:pPr marL="328613" indent="-317500">
              <a:lnSpc>
                <a:spcPct val="9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i="1">
                <a:solidFill>
                  <a:srgbClr val="FFFFFF"/>
                </a:solidFill>
                <a:latin typeface="Calibri" pitchFamily="34" charset="0"/>
              </a:rPr>
              <a:t>E</a:t>
            </a:r>
            <a:r>
              <a:rPr lang="en-US" sz="2800">
                <a:solidFill>
                  <a:srgbClr val="FFFFFF"/>
                </a:solidFill>
                <a:latin typeface="Calibri" pitchFamily="34" charset="0"/>
              </a:rPr>
              <a:t>:link selects an &lt;</a:t>
            </a:r>
            <a:r>
              <a:rPr lang="en-US" sz="2800" i="1">
                <a:solidFill>
                  <a:srgbClr val="FFFFFF"/>
                </a:solidFill>
                <a:latin typeface="Calibri" pitchFamily="34" charset="0"/>
              </a:rPr>
              <a:t>E&gt;</a:t>
            </a:r>
            <a:r>
              <a:rPr lang="en-US" sz="2800">
                <a:solidFill>
                  <a:srgbClr val="FFFFFF"/>
                </a:solidFill>
                <a:latin typeface="Calibri" pitchFamily="34" charset="0"/>
              </a:rPr>
              <a:t> element if it is a link. In HTML only the &lt;a&gt; is a link.</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i="1">
                <a:solidFill>
                  <a:srgbClr val="FFFFFF"/>
                </a:solidFill>
                <a:latin typeface="Calibri" pitchFamily="34" charset="0"/>
              </a:rPr>
              <a:t>E</a:t>
            </a:r>
            <a:r>
              <a:rPr lang="en-US" sz="2800">
                <a:solidFill>
                  <a:srgbClr val="FFFFFF"/>
                </a:solidFill>
                <a:latin typeface="Calibri" pitchFamily="34" charset="0"/>
              </a:rPr>
              <a:t>:visited selects element &lt;</a:t>
            </a:r>
            <a:r>
              <a:rPr lang="en-US" sz="2800" i="1">
                <a:solidFill>
                  <a:srgbClr val="FFFFFF"/>
                </a:solidFill>
                <a:latin typeface="Calibri" pitchFamily="34" charset="0"/>
              </a:rPr>
              <a:t>E&gt;</a:t>
            </a:r>
            <a:r>
              <a:rPr lang="en-US" sz="2800">
                <a:solidFill>
                  <a:srgbClr val="FFFFFF"/>
                </a:solidFill>
                <a:latin typeface="Calibri" pitchFamily="34" charset="0"/>
              </a:rPr>
              <a:t> if &lt;</a:t>
            </a:r>
            <a:r>
              <a:rPr lang="en-US" sz="2800" i="1">
                <a:solidFill>
                  <a:srgbClr val="FFFFFF"/>
                </a:solidFill>
                <a:latin typeface="Calibri" pitchFamily="34" charset="0"/>
              </a:rPr>
              <a:t>E&gt;</a:t>
            </a:r>
            <a:r>
              <a:rPr lang="en-US" sz="2800">
                <a:solidFill>
                  <a:srgbClr val="FFFFFF"/>
                </a:solidFill>
                <a:latin typeface="Calibri" pitchFamily="34" charset="0"/>
              </a:rPr>
              <a:t> if it is in the contents of a link and the link has been visited.</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i="1">
                <a:solidFill>
                  <a:srgbClr val="FFFFFF"/>
                </a:solidFill>
                <a:latin typeface="Calibri" pitchFamily="34" charset="0"/>
              </a:rPr>
              <a:t>E</a:t>
            </a:r>
            <a:r>
              <a:rPr lang="en-US" sz="2800">
                <a:solidFill>
                  <a:srgbClr val="FFFFFF"/>
                </a:solidFill>
                <a:latin typeface="Calibri" pitchFamily="34" charset="0"/>
              </a:rPr>
              <a:t>:active, </a:t>
            </a:r>
            <a:r>
              <a:rPr lang="en-US" sz="2800" i="1">
                <a:solidFill>
                  <a:srgbClr val="FFFFFF"/>
                </a:solidFill>
                <a:latin typeface="Calibri" pitchFamily="34" charset="0"/>
              </a:rPr>
              <a:t>E</a:t>
            </a:r>
            <a:r>
              <a:rPr lang="en-US" sz="2800">
                <a:solidFill>
                  <a:srgbClr val="FFFFFF"/>
                </a:solidFill>
                <a:latin typeface="Calibri" pitchFamily="34" charset="0"/>
              </a:rPr>
              <a:t>:hover, </a:t>
            </a:r>
            <a:r>
              <a:rPr lang="en-US" sz="2800" i="1">
                <a:solidFill>
                  <a:srgbClr val="FFFFFF"/>
                </a:solidFill>
                <a:latin typeface="Calibri" pitchFamily="34" charset="0"/>
              </a:rPr>
              <a:t>E</a:t>
            </a:r>
            <a:r>
              <a:rPr lang="en-US" sz="2800">
                <a:solidFill>
                  <a:srgbClr val="FFFFFF"/>
                </a:solidFill>
                <a:latin typeface="Calibri" pitchFamily="34" charset="0"/>
              </a:rPr>
              <a:t>:focus selects element &lt;</a:t>
            </a:r>
            <a:r>
              <a:rPr lang="en-US" sz="2800" i="1">
                <a:solidFill>
                  <a:srgbClr val="FFFFFF"/>
                </a:solidFill>
                <a:latin typeface="Calibri" pitchFamily="34" charset="0"/>
              </a:rPr>
              <a:t>E&gt; </a:t>
            </a:r>
            <a:r>
              <a:rPr lang="en-US" sz="2800">
                <a:solidFill>
                  <a:srgbClr val="FFFFFF"/>
                </a:solidFill>
                <a:latin typeface="Calibri" pitchFamily="34" charset="0"/>
              </a:rPr>
              <a:t>during certain user actions</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active is when the element is active, e.g. between the times that you press and release the mouse button</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hover is when you move a pointing device over it</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focus is when an element accepts keyboard input. This mainly happens with form elements.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0033" name="Text Box 1"/>
          <p:cNvSpPr txBox="1">
            <a:spLocks noChangeArrowheads="1"/>
          </p:cNvSpPr>
          <p:nvPr/>
        </p:nvSpPr>
        <p:spPr bwMode="auto">
          <a:xfrm>
            <a:off x="457200" y="588963"/>
            <a:ext cx="8228013" cy="512762"/>
          </a:xfrm>
          <a:prstGeom prst="rect">
            <a:avLst/>
          </a:prstGeom>
          <a:noFill/>
          <a:ln w="9525">
            <a:noFill/>
            <a:round/>
            <a:headEnd/>
            <a:tailEnd/>
          </a:ln>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positional pseudoclasses</a:t>
            </a:r>
          </a:p>
        </p:txBody>
      </p:sp>
      <p:sp>
        <p:nvSpPr>
          <p:cNvPr id="940034" name="Text Box 2"/>
          <p:cNvSpPr txBox="1">
            <a:spLocks noChangeArrowheads="1"/>
          </p:cNvSpPr>
          <p:nvPr/>
        </p:nvSpPr>
        <p:spPr bwMode="auto">
          <a:xfrm>
            <a:off x="457200" y="1600200"/>
            <a:ext cx="8228013" cy="4525963"/>
          </a:xfrm>
          <a:prstGeom prst="rect">
            <a:avLst/>
          </a:prstGeom>
          <a:noFill/>
          <a:ln w="9525">
            <a:noFill/>
            <a:round/>
            <a:headEnd/>
            <a:tailEnd/>
          </a:ln>
        </p:spPr>
        <p:txBody>
          <a:bodyPr lIns="0" tIns="0" rIns="0" bIns="0"/>
          <a:lstStyle/>
          <a:p>
            <a:pPr marL="328613" indent="-317500">
              <a:lnSpc>
                <a:spcPct val="9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i="1">
                <a:solidFill>
                  <a:srgbClr val="FFFFFF"/>
                </a:solidFill>
                <a:latin typeface="Calibri" pitchFamily="34" charset="0"/>
              </a:rPr>
              <a:t>E</a:t>
            </a:r>
            <a:r>
              <a:rPr lang="en-US" sz="2800">
                <a:solidFill>
                  <a:srgbClr val="FFFFFF"/>
                </a:solidFill>
                <a:latin typeface="Calibri" pitchFamily="34" charset="0"/>
              </a:rPr>
              <a:t>:first-child selects &lt;</a:t>
            </a:r>
            <a:r>
              <a:rPr lang="en-US" sz="2800" i="1">
                <a:solidFill>
                  <a:srgbClr val="FFFFFF"/>
                </a:solidFill>
                <a:latin typeface="Calibri" pitchFamily="34" charset="0"/>
              </a:rPr>
              <a:t>E&gt;</a:t>
            </a:r>
            <a:r>
              <a:rPr lang="en-US" sz="2800">
                <a:solidFill>
                  <a:srgbClr val="FFFFFF"/>
                </a:solidFill>
                <a:latin typeface="Calibri" pitchFamily="34" charset="0"/>
              </a:rPr>
              <a:t> when &lt;</a:t>
            </a:r>
            <a:r>
              <a:rPr lang="en-US" sz="2800" i="1">
                <a:solidFill>
                  <a:srgbClr val="FFFFFF"/>
                </a:solidFill>
                <a:latin typeface="Calibri" pitchFamily="34" charset="0"/>
              </a:rPr>
              <a:t>E&gt;</a:t>
            </a:r>
            <a:r>
              <a:rPr lang="en-US" sz="2800">
                <a:solidFill>
                  <a:srgbClr val="FFFFFF"/>
                </a:solidFill>
                <a:latin typeface="Calibri" pitchFamily="34" charset="0"/>
              </a:rPr>
              <a:t> is the first child of its enclosing element</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i="1">
                <a:solidFill>
                  <a:srgbClr val="FFFFFF"/>
                </a:solidFill>
                <a:latin typeface="Calibri" pitchFamily="34" charset="0"/>
              </a:rPr>
              <a:t>E</a:t>
            </a:r>
            <a:r>
              <a:rPr lang="en-US" sz="2800">
                <a:solidFill>
                  <a:srgbClr val="FFFFFF"/>
                </a:solidFill>
                <a:latin typeface="Calibri" pitchFamily="34" charset="0"/>
              </a:rPr>
              <a:t>:first-letter selects the first letter in the content of element &lt;</a:t>
            </a:r>
            <a:r>
              <a:rPr lang="en-US" sz="2800" i="1">
                <a:solidFill>
                  <a:srgbClr val="FFFFFF"/>
                </a:solidFill>
                <a:latin typeface="Calibri" pitchFamily="34" charset="0"/>
              </a:rPr>
              <a:t>E&gt;</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i="1">
                <a:solidFill>
                  <a:srgbClr val="FFFFFF"/>
                </a:solidFill>
                <a:latin typeface="Calibri" pitchFamily="34" charset="0"/>
              </a:rPr>
              <a:t>E</a:t>
            </a:r>
            <a:r>
              <a:rPr lang="en-US" sz="2800">
                <a:solidFill>
                  <a:srgbClr val="FFFFFF"/>
                </a:solidFill>
                <a:latin typeface="Calibri" pitchFamily="34" charset="0"/>
              </a:rPr>
              <a:t>:first-word selects the first word in the contents of element &lt;</a:t>
            </a:r>
            <a:r>
              <a:rPr lang="en-US" sz="2800" i="1">
                <a:solidFill>
                  <a:srgbClr val="FFFFFF"/>
                </a:solidFill>
                <a:latin typeface="Calibri" pitchFamily="34" charset="0"/>
              </a:rPr>
              <a:t>E&gt;</a:t>
            </a:r>
          </a:p>
          <a:p>
            <a:pPr marL="328613" indent="-317500">
              <a:lnSpc>
                <a:spcPct val="104000"/>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800" i="1">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81"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i="1">
                <a:solidFill>
                  <a:srgbClr val="E3EBF1"/>
                </a:solidFill>
                <a:latin typeface="Calibri" pitchFamily="34" charset="0"/>
              </a:rPr>
              <a:t>E</a:t>
            </a:r>
            <a:r>
              <a:rPr lang="en-US" sz="4000">
                <a:solidFill>
                  <a:srgbClr val="E3EBF1"/>
                </a:solidFill>
                <a:latin typeface="Calibri" pitchFamily="34" charset="0"/>
              </a:rPr>
              <a:t>:before and </a:t>
            </a:r>
            <a:r>
              <a:rPr lang="en-US" sz="4000" i="1">
                <a:solidFill>
                  <a:srgbClr val="E3EBF1"/>
                </a:solidFill>
                <a:latin typeface="Calibri" pitchFamily="34" charset="0"/>
              </a:rPr>
              <a:t>E</a:t>
            </a:r>
            <a:r>
              <a:rPr lang="en-US" sz="4000">
                <a:solidFill>
                  <a:srgbClr val="E3EBF1"/>
                </a:solidFill>
                <a:latin typeface="Calibri" pitchFamily="34" charset="0"/>
              </a:rPr>
              <a:t>:after</a:t>
            </a:r>
          </a:p>
        </p:txBody>
      </p:sp>
      <p:sp>
        <p:nvSpPr>
          <p:cNvPr id="942082" name="Text Box 2"/>
          <p:cNvSpPr txBox="1">
            <a:spLocks noChangeArrowheads="1"/>
          </p:cNvSpPr>
          <p:nvPr/>
        </p:nvSpPr>
        <p:spPr bwMode="auto">
          <a:xfrm>
            <a:off x="457200" y="1600200"/>
            <a:ext cx="8229600" cy="4525963"/>
          </a:xfrm>
          <a:prstGeom prst="rect">
            <a:avLst/>
          </a:prstGeom>
          <a:noFill/>
          <a:ln w="9525">
            <a:noFill/>
            <a:round/>
            <a:headEnd/>
            <a:tailEnd/>
          </a:ln>
        </p:spPr>
        <p:txBody>
          <a:bodyPr lIns="90000" tIns="46800" rIns="90000" bIns="4680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i="1">
                <a:solidFill>
                  <a:srgbClr val="FFFFFF"/>
                </a:solidFill>
                <a:latin typeface="Calibri" pitchFamily="34" charset="0"/>
              </a:rPr>
              <a:t>E</a:t>
            </a:r>
            <a:r>
              <a:rPr lang="en-US" sz="2800">
                <a:solidFill>
                  <a:srgbClr val="FFFFFF"/>
                </a:solidFill>
                <a:latin typeface="Calibri" pitchFamily="34" charset="0"/>
              </a:rPr>
              <a:t>:before or </a:t>
            </a:r>
            <a:r>
              <a:rPr lang="en-US" sz="2800" i="1">
                <a:solidFill>
                  <a:srgbClr val="FFFFFF"/>
                </a:solidFill>
                <a:latin typeface="Calibri" pitchFamily="34" charset="0"/>
              </a:rPr>
              <a:t>E</a:t>
            </a:r>
            <a:r>
              <a:rPr lang="en-US" sz="2800">
                <a:solidFill>
                  <a:srgbClr val="FFFFFF"/>
                </a:solidFill>
                <a:latin typeface="Calibri" pitchFamily="34" charset="0"/>
              </a:rPr>
              <a:t>:after can be used to add contents before or after a element &lt;</a:t>
            </a:r>
            <a:r>
              <a:rPr lang="en-US" sz="2800" i="1">
                <a:solidFill>
                  <a:srgbClr val="FFFFFF"/>
                </a:solidFill>
                <a:latin typeface="Calibri" pitchFamily="34" charset="0"/>
              </a:rPr>
              <a:t>E&gt;</a:t>
            </a:r>
            <a:r>
              <a:rPr lang="en-US" sz="2800">
                <a:solidFill>
                  <a:srgbClr val="FFFFFF"/>
                </a:solidFill>
                <a:latin typeface="Calibri" pitchFamily="34" charset="0"/>
              </a:rPr>
              <a:t>.</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We will deal come to these when we discuss generated contents properties. </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This will be coming up after the examples for selectors that we will discuss now.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4129" name="Text Box 1"/>
          <p:cNvSpPr txBox="1">
            <a:spLocks noChangeArrowheads="1"/>
          </p:cNvSpPr>
          <p:nvPr/>
        </p:nvSpPr>
        <p:spPr bwMode="auto">
          <a:xfrm>
            <a:off x="457200" y="274638"/>
            <a:ext cx="8229600" cy="1143000"/>
          </a:xfrm>
          <a:prstGeom prst="rect">
            <a:avLst/>
          </a:prstGeom>
          <a:noFill/>
          <a:ln w="9525">
            <a:noFill/>
            <a:round/>
            <a:headEnd/>
            <a:tailEnd/>
          </a:ln>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convenient shorthand</a:t>
            </a:r>
          </a:p>
        </p:txBody>
      </p:sp>
      <p:sp>
        <p:nvSpPr>
          <p:cNvPr id="944130" name="Text Box 2"/>
          <p:cNvSpPr txBox="1">
            <a:spLocks noChangeArrowheads="1"/>
          </p:cNvSpPr>
          <p:nvPr/>
        </p:nvSpPr>
        <p:spPr bwMode="auto">
          <a:xfrm>
            <a:off x="457200" y="1600200"/>
            <a:ext cx="8229600" cy="4525963"/>
          </a:xfrm>
          <a:prstGeom prst="rect">
            <a:avLst/>
          </a:prstGeom>
          <a:noFill/>
          <a:ln w="9525">
            <a:noFill/>
            <a:round/>
            <a:headEnd/>
            <a:tailEnd/>
          </a:ln>
        </p:spPr>
        <p:txBody>
          <a:bodyPr lIns="0" tIns="0" rIns="0" bIns="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We have already seen some.</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i="1">
                <a:solidFill>
                  <a:srgbClr val="FFFFFF"/>
                </a:solidFill>
                <a:latin typeface="Calibri" pitchFamily="34" charset="0"/>
              </a:rPr>
              <a:t>E.m</a:t>
            </a:r>
            <a:r>
              <a:rPr lang="en-US" sz="2800">
                <a:solidFill>
                  <a:srgbClr val="FFFFFF"/>
                </a:solidFill>
                <a:latin typeface="Calibri" pitchFamily="34" charset="0"/>
              </a:rPr>
              <a:t> </a:t>
            </a:r>
            <a:r>
              <a:rPr lang="en-US" sz="2800" i="1">
                <a:solidFill>
                  <a:srgbClr val="FFFFFF"/>
                </a:solidFill>
                <a:latin typeface="Calibri" pitchFamily="34" charset="0"/>
              </a:rPr>
              <a:t> is a </a:t>
            </a:r>
            <a:r>
              <a:rPr lang="en-US" sz="2800">
                <a:solidFill>
                  <a:srgbClr val="FFFFFF"/>
                </a:solidFill>
                <a:latin typeface="Calibri" pitchFamily="34" charset="0"/>
              </a:rPr>
              <a:t>convenient shorthand for </a:t>
            </a:r>
            <a:r>
              <a:rPr lang="en-US" sz="2800" i="1">
                <a:solidFill>
                  <a:srgbClr val="FFFFFF"/>
                </a:solidFill>
                <a:latin typeface="Calibri" pitchFamily="34" charset="0"/>
              </a:rPr>
              <a:t>E</a:t>
            </a:r>
            <a:r>
              <a:rPr lang="en-US" sz="2800">
                <a:solidFill>
                  <a:srgbClr val="FFFFFF"/>
                </a:solidFill>
                <a:latin typeface="Calibri" pitchFamily="34" charset="0"/>
              </a:rPr>
              <a:t>[class</a:t>
            </a:r>
            <a:r>
              <a:rPr lang="en-US" sz="2800" i="1">
                <a:solidFill>
                  <a:srgbClr val="FFFFFF"/>
                </a:solidFill>
                <a:latin typeface="Calibri" pitchFamily="34" charset="0"/>
              </a:rPr>
              <a:t>~=</a:t>
            </a:r>
            <a:r>
              <a:rPr lang="en-US" sz="2800">
                <a:solidFill>
                  <a:srgbClr val="FFFFFF"/>
                </a:solidFill>
                <a:latin typeface="Calibri" pitchFamily="34" charset="0"/>
              </a:rPr>
              <a:t>"</a:t>
            </a:r>
            <a:r>
              <a:rPr lang="en-US" sz="2800" i="1">
                <a:solidFill>
                  <a:srgbClr val="FFFFFF"/>
                </a:solidFill>
                <a:latin typeface="Calibri" pitchFamily="34" charset="0"/>
              </a:rPr>
              <a:t>m</a:t>
            </a:r>
            <a:r>
              <a:rPr lang="en-US" sz="2800">
                <a:solidFill>
                  <a:srgbClr val="FFFFFF"/>
                </a:solidFill>
                <a:latin typeface="Calibri" pitchFamily="34" charset="0"/>
              </a:rPr>
              <a:t>"]</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i="1">
                <a:solidFill>
                  <a:srgbClr val="FFFFFF"/>
                </a:solidFill>
                <a:latin typeface="Calibri" pitchFamily="34" charset="0"/>
              </a:rPr>
              <a:t>E#myid</a:t>
            </a:r>
            <a:r>
              <a:rPr lang="en-US" sz="2800">
                <a:solidFill>
                  <a:srgbClr val="FFFFFF"/>
                </a:solidFill>
                <a:latin typeface="Calibri" pitchFamily="34" charset="0"/>
              </a:rPr>
              <a:t> is a convenient shorthand for  </a:t>
            </a:r>
            <a:r>
              <a:rPr lang="en-US" sz="2800" i="1">
                <a:solidFill>
                  <a:srgbClr val="FFFFFF"/>
                </a:solidFill>
                <a:latin typeface="Calibri" pitchFamily="34" charset="0"/>
              </a:rPr>
              <a:t>E</a:t>
            </a:r>
            <a:r>
              <a:rPr lang="en-US" sz="2800">
                <a:solidFill>
                  <a:srgbClr val="FFFFFF"/>
                </a:solidFill>
                <a:latin typeface="Calibri" pitchFamily="34" charset="0"/>
              </a:rPr>
              <a:t>[id="</a:t>
            </a:r>
            <a:r>
              <a:rPr lang="en-US" sz="2800" i="1">
                <a:solidFill>
                  <a:srgbClr val="FFFFFF"/>
                </a:solidFill>
                <a:latin typeface="Calibri" pitchFamily="34" charset="0"/>
              </a:rPr>
              <a:t>myid</a:t>
            </a:r>
            <a:r>
              <a:rPr lang="en-US" sz="2800">
                <a:solidFill>
                  <a:srgbClr val="FFFFFF"/>
                </a:solidFill>
                <a:latin typeface="Calibri" pitchFamily="34" charset="0"/>
              </a:rPr>
              <a:t>"]</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i="1">
                <a:solidFill>
                  <a:srgbClr val="FFFFFF"/>
                </a:solidFill>
                <a:latin typeface="Calibri" pitchFamily="34" charset="0"/>
              </a:rPr>
              <a:t>.m</a:t>
            </a:r>
            <a:r>
              <a:rPr lang="en-US" sz="2800">
                <a:solidFill>
                  <a:srgbClr val="FFFFFF"/>
                </a:solidFill>
                <a:latin typeface="Calibri" pitchFamily="34" charset="0"/>
              </a:rPr>
              <a:t> </a:t>
            </a:r>
            <a:r>
              <a:rPr lang="en-US" sz="2800" i="1">
                <a:solidFill>
                  <a:srgbClr val="FFFFFF"/>
                </a:solidFill>
                <a:latin typeface="Calibri" pitchFamily="34" charset="0"/>
              </a:rPr>
              <a:t> is a </a:t>
            </a:r>
            <a:r>
              <a:rPr lang="en-US" sz="2800">
                <a:solidFill>
                  <a:srgbClr val="FFFFFF"/>
                </a:solidFill>
                <a:latin typeface="Calibri" pitchFamily="34" charset="0"/>
              </a:rPr>
              <a:t>convenient shorthand for </a:t>
            </a:r>
            <a:r>
              <a:rPr lang="en-US" sz="2800" i="1">
                <a:solidFill>
                  <a:srgbClr val="FFFFFF"/>
                </a:solidFill>
                <a:latin typeface="Calibri" pitchFamily="34" charset="0"/>
              </a:rPr>
              <a:t>*.m</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6177"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examples</a:t>
            </a:r>
          </a:p>
        </p:txBody>
      </p:sp>
      <p:sp>
        <p:nvSpPr>
          <p:cNvPr id="946178" name="Text Box 2"/>
          <p:cNvSpPr txBox="1">
            <a:spLocks noChangeArrowheads="1"/>
          </p:cNvSpPr>
          <p:nvPr/>
        </p:nvSpPr>
        <p:spPr bwMode="auto">
          <a:xfrm>
            <a:off x="457200" y="1600200"/>
            <a:ext cx="8229600" cy="4525963"/>
          </a:xfrm>
          <a:prstGeom prst="rect">
            <a:avLst/>
          </a:prstGeom>
          <a:noFill/>
          <a:ln w="9525">
            <a:noFill/>
            <a:round/>
            <a:headEnd/>
            <a:tailEnd/>
          </a:ln>
        </p:spPr>
        <p:txBody>
          <a:bodyPr lIns="90000" tIns="46800" rIns="90000" bIns="4680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h1, h2, h3 { font-family: sans-serif } </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h1 { color: red } </a:t>
            </a:r>
          </a:p>
          <a:p>
            <a:pPr marL="328613" indent="-317500">
              <a:lnSpc>
                <a:spcPct val="104000"/>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    em { color: red } </a:t>
            </a:r>
          </a:p>
          <a:p>
            <a:pPr marL="328613" indent="-317500">
              <a:lnSpc>
                <a:spcPct val="104000"/>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    h1 em { color: blue } </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p *[href] {font-family: monospace} </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body &gt; p { line-height: 1.3 } </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ol &gt; li {color: black}</a:t>
            </a:r>
          </a:p>
          <a:p>
            <a:pPr marL="328613" indent="-317500">
              <a:lnSpc>
                <a:spcPct val="9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h1 + p {text-indent: 0}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8225"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more example</a:t>
            </a:r>
          </a:p>
        </p:txBody>
      </p:sp>
      <p:sp>
        <p:nvSpPr>
          <p:cNvPr id="948226" name="Text Box 2"/>
          <p:cNvSpPr txBox="1">
            <a:spLocks noChangeArrowheads="1"/>
          </p:cNvSpPr>
          <p:nvPr/>
        </p:nvSpPr>
        <p:spPr bwMode="auto">
          <a:xfrm>
            <a:off x="457200" y="1295400"/>
            <a:ext cx="8458200" cy="5257800"/>
          </a:xfrm>
          <a:prstGeom prst="rect">
            <a:avLst/>
          </a:prstGeom>
          <a:noFill/>
          <a:ln w="9525">
            <a:noFill/>
            <a:round/>
            <a:headEnd/>
            <a:tailEnd/>
          </a:ln>
        </p:spPr>
        <p:txBody>
          <a:bodyPr lIns="90000" tIns="46800" rIns="90000" bIns="46800"/>
          <a:lstStyle/>
          <a:p>
            <a:pPr marL="328613" indent="-317500">
              <a:lnSpc>
                <a:spcPct val="9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h1 + h2 {margin-top: -5mm} </a:t>
            </a:r>
          </a:p>
          <a:p>
            <a:pPr marL="328613" indent="-317500">
              <a:lnSpc>
                <a:spcPct val="9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h1.opener + h2 {margin-top: -5mm}</a:t>
            </a:r>
          </a:p>
          <a:p>
            <a:pPr marL="328613" indent="-317500">
              <a:lnSpc>
                <a:spcPct val="9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h1[title] {color: blue} </a:t>
            </a:r>
          </a:p>
          <a:p>
            <a:pPr marL="328613" indent="-317500">
              <a:lnSpc>
                <a:spcPct val="9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span[class~="example"] {color: blue } </a:t>
            </a:r>
          </a:p>
          <a:p>
            <a:pPr marL="328613" indent="-317500">
              <a:lnSpc>
                <a:spcPct val="9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a[href="index.html"][title="Thomas"] { color: blue} </a:t>
            </a:r>
          </a:p>
          <a:p>
            <a:pPr marL="328613" indent="-317500">
              <a:lnSpc>
                <a:spcPct val="9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a[rel="copyright"] {color: red}</a:t>
            </a:r>
          </a:p>
          <a:p>
            <a:pPr marL="328613" indent="-317500">
              <a:lnSpc>
                <a:spcPct val="9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a[href="http://www.w3.org/"] {background-color: grey}</a:t>
            </a:r>
          </a:p>
          <a:p>
            <a:pPr marL="328613" indent="-317500">
              <a:lnSpc>
                <a:spcPct val="9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*[lang="fr"] {display: none}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after </a:t>
            </a:r>
            <a:r>
              <a:rPr lang="ru-RU" sz="4000">
                <a:solidFill>
                  <a:srgbClr val="E3EBF1"/>
                </a:solidFill>
                <a:latin typeface="Calibri" pitchFamily="34" charset="0"/>
              </a:rPr>
              <a:t>registration time </a:t>
            </a:r>
          </a:p>
        </p:txBody>
      </p:sp>
      <p:sp>
        <p:nvSpPr>
          <p:cNvPr id="107522" name="Text Box 2"/>
          <p:cNvSpPr txBox="1">
            <a:spLocks noChangeArrowheads="1"/>
          </p:cNvSpPr>
          <p:nvPr/>
        </p:nvSpPr>
        <p:spPr bwMode="auto">
          <a:xfrm>
            <a:off x="228600" y="1219200"/>
            <a:ext cx="8686800" cy="4806950"/>
          </a:xfrm>
          <a:prstGeom prst="rect">
            <a:avLst/>
          </a:prstGeom>
          <a:noFill/>
          <a:ln w="9525">
            <a:noFill/>
            <a:round/>
            <a:headEnd/>
            <a:tailEnd/>
          </a:ln>
        </p:spPr>
        <p:txBody>
          <a:bodyPr lIns="90000" tIns="46800" rIns="90000" bIns="46800"/>
          <a:lstStyle/>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latin typeface="Calibri" pitchFamily="34" charset="0"/>
              </a:rPr>
              <a:t>As part of the course, you are being provided with web space on the server wotan.liu.edu, at the URL</a:t>
            </a:r>
          </a:p>
          <a:p>
            <a:pPr marL="328613" indent="-317500">
              <a:spcBef>
                <a:spcPts val="700"/>
              </a:spcBef>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latin typeface="Calibri" pitchFamily="34" charset="0"/>
              </a:rPr>
              <a:t>	http://wotan.liu.edu/</a:t>
            </a:r>
            <a:r>
              <a:rPr lang="en-US" sz="2800">
                <a:solidFill>
                  <a:srgbClr val="FFFFFF"/>
                </a:solidFill>
                <a:latin typeface="Calibri" pitchFamily="34" charset="0"/>
              </a:rPr>
              <a:t>home/</a:t>
            </a:r>
            <a:r>
              <a:rPr lang="en-GB" sz="2800" i="1">
                <a:solidFill>
                  <a:srgbClr val="FFFFFF"/>
                </a:solidFill>
                <a:latin typeface="Calibri" pitchFamily="34" charset="0"/>
              </a:rPr>
              <a:t>user </a:t>
            </a:r>
          </a:p>
          <a:p>
            <a:pPr marL="328613" indent="-317500" algn="just">
              <a:spcBef>
                <a:spcPts val="700"/>
              </a:spcBef>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latin typeface="Calibri" pitchFamily="34" charset="0"/>
              </a:rPr>
              <a:t>	where </a:t>
            </a:r>
            <a:r>
              <a:rPr lang="en-GB" sz="2800" i="1">
                <a:solidFill>
                  <a:srgbClr val="FFFFFF"/>
                </a:solidFill>
                <a:latin typeface="Calibri" pitchFamily="34" charset="0"/>
              </a:rPr>
              <a:t>user</a:t>
            </a:r>
            <a:r>
              <a:rPr lang="en-GB" sz="2800">
                <a:solidFill>
                  <a:srgbClr val="FFFFFF"/>
                </a:solidFill>
                <a:latin typeface="Calibri" pitchFamily="34" charset="0"/>
              </a:rPr>
              <a:t> is a user name that you have chosen. </a:t>
            </a:r>
          </a:p>
          <a:p>
            <a:pPr marL="328613" indent="-317500" algn="just">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latin typeface="Calibri" pitchFamily="34" charset="0"/>
              </a:rPr>
              <a:t>This shows a list of available fails as prepared by the web server at wotan. </a:t>
            </a:r>
          </a:p>
          <a:p>
            <a:pPr marL="328613" indent="-317500" algn="just">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latin typeface="Calibri" pitchFamily="34" charset="0"/>
              </a:rPr>
              <a:t>When you are there, click on "validated.html".</a:t>
            </a:r>
          </a:p>
          <a:p>
            <a:pPr marL="328613" indent="-317500" algn="just">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latin typeface="Calibri" pitchFamily="34" charset="0"/>
              </a:rPr>
              <a:t>This is a page that Thomas has prepared for you.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0273"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more examples</a:t>
            </a:r>
          </a:p>
        </p:txBody>
      </p:sp>
      <p:sp>
        <p:nvSpPr>
          <p:cNvPr id="950274" name="Text Box 2"/>
          <p:cNvSpPr txBox="1">
            <a:spLocks noChangeArrowheads="1"/>
          </p:cNvSpPr>
          <p:nvPr/>
        </p:nvSpPr>
        <p:spPr bwMode="auto">
          <a:xfrm>
            <a:off x="457200" y="1600200"/>
            <a:ext cx="8229600" cy="4525963"/>
          </a:xfrm>
          <a:prstGeom prst="rect">
            <a:avLst/>
          </a:prstGeom>
          <a:noFill/>
          <a:ln w="9525">
            <a:noFill/>
            <a:round/>
            <a:headEnd/>
            <a:tailEnd/>
          </a:ln>
        </p:spPr>
        <p:txBody>
          <a:bodyPr lIns="90000" tIns="46800" rIns="90000" bIns="4680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*[lang|="en"] {color : red } </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.dialog .romeo {voice-family: "Lawrence Olivier", charles, male} </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a:link {color: red} 		/* unvisited links */ </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a:visited {color: blue} 	/* visited links */ </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a:hover {color: yellow} 	/* user hovers */</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a:active {color: lime} 	          /* active links */ </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a.external:visited {color: blue}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21"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more examples</a:t>
            </a:r>
          </a:p>
        </p:txBody>
      </p:sp>
      <p:sp>
        <p:nvSpPr>
          <p:cNvPr id="952322" name="Text Box 2"/>
          <p:cNvSpPr txBox="1">
            <a:spLocks noChangeArrowheads="1"/>
          </p:cNvSpPr>
          <p:nvPr/>
        </p:nvSpPr>
        <p:spPr bwMode="auto">
          <a:xfrm>
            <a:off x="381000" y="1524000"/>
            <a:ext cx="8229600" cy="4525963"/>
          </a:xfrm>
          <a:prstGeom prst="rect">
            <a:avLst/>
          </a:prstGeom>
          <a:noFill/>
          <a:ln w="9525">
            <a:noFill/>
            <a:round/>
            <a:headEnd/>
            <a:tailEnd/>
          </a:ln>
        </p:spPr>
        <p:txBody>
          <a:bodyPr lIns="90000" tIns="46800" rIns="90000" bIns="4680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a[href="http://openlib.org/home/krichel"] {display: none}</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div &gt; p:first-child {text-decoration: underline}</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a:focus:hover {color: red}</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div &gt; * &gt; div {font-family: sans-serif}</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img[class~="ny"][title="Albany town map"] {border-style: solid} </a:t>
            </a:r>
          </a:p>
          <a:p>
            <a:pPr marL="328613" indent="-317500">
              <a:lnSpc>
                <a:spcPct val="104000"/>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4369"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600">
                <a:solidFill>
                  <a:srgbClr val="E3EBF1"/>
                </a:solidFill>
                <a:latin typeface="Calibri" pitchFamily="34" charset="0"/>
              </a:rPr>
              <a:t>example: drop caps with uppercase</a:t>
            </a:r>
          </a:p>
        </p:txBody>
      </p:sp>
      <p:sp>
        <p:nvSpPr>
          <p:cNvPr id="954370" name="Text Box 2"/>
          <p:cNvSpPr txBox="1">
            <a:spLocks noChangeArrowheads="1"/>
          </p:cNvSpPr>
          <p:nvPr/>
        </p:nvSpPr>
        <p:spPr bwMode="auto">
          <a:xfrm>
            <a:off x="457200" y="1371600"/>
            <a:ext cx="8229600" cy="4525963"/>
          </a:xfrm>
          <a:prstGeom prst="rect">
            <a:avLst/>
          </a:prstGeom>
          <a:noFill/>
          <a:ln w="9525">
            <a:noFill/>
            <a:round/>
            <a:headEnd/>
            <a:tailEnd/>
          </a:ln>
        </p:spPr>
        <p:txBody>
          <a:bodyPr lIns="90000" tIns="46800" rIns="90000" bIns="4680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CSS</a:t>
            </a:r>
          </a:p>
          <a:p>
            <a:pPr marL="328613" indent="-317500">
              <a:lnSpc>
                <a:spcPct val="104000"/>
              </a:lnSpc>
              <a:spcBef>
                <a:spcPts val="6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p { font-size: 12pt; line-height: 12pt } </a:t>
            </a:r>
          </a:p>
          <a:p>
            <a:pPr marL="328613" indent="-317500">
              <a:lnSpc>
                <a:spcPct val="104000"/>
              </a:lnSpc>
              <a:spcBef>
                <a:spcPts val="6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p:first-letter { font-size: 200%; font-style: italic; font-weight: bold; float: left } </a:t>
            </a:r>
          </a:p>
          <a:p>
            <a:pPr marL="328613" indent="-317500">
              <a:lnSpc>
                <a:spcPct val="104000"/>
              </a:lnSpc>
              <a:spcBef>
                <a:spcPts val="6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span { text-transform: uppercase } </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HTML</a:t>
            </a:r>
          </a:p>
          <a:p>
            <a:pPr marL="328613" indent="-317500">
              <a:lnSpc>
                <a:spcPct val="104000"/>
              </a:lnSpc>
              <a:spcBef>
                <a:spcPts val="6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&lt;p&gt;&lt;span&gt;The first&lt;/span&gt; few words of an article in The Economist.&lt;/p&gt;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6417" name="Text Box 1"/>
          <p:cNvSpPr txBox="1">
            <a:spLocks noChangeArrowheads="1"/>
          </p:cNvSpPr>
          <p:nvPr/>
        </p:nvSpPr>
        <p:spPr bwMode="auto">
          <a:xfrm>
            <a:off x="457200" y="1143000"/>
            <a:ext cx="8229600" cy="5829300"/>
          </a:xfrm>
          <a:prstGeom prst="rect">
            <a:avLst/>
          </a:prstGeom>
          <a:noFill/>
          <a:ln w="9525">
            <a:noFill/>
            <a:round/>
            <a:headEnd/>
            <a:tailEnd/>
          </a:ln>
        </p:spPr>
        <p:txBody>
          <a:bodyPr lIns="0" tIns="0" rIns="0" bIns="0"/>
          <a:lstStyle/>
          <a:p>
            <a:pPr marL="323850" indent="-315913">
              <a:lnSpc>
                <a:spcPct val="104000"/>
              </a:lnSpc>
              <a:spcBef>
                <a:spcPts val="700"/>
              </a:spcBef>
              <a:buClr>
                <a:srgbClr val="FFFFFF"/>
              </a:buClr>
              <a:buFont typeface="Arial" charset="0"/>
              <a:buChar char="•"/>
              <a:tabLst>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pPr>
            <a:r>
              <a:rPr lang="en-US" sz="2800">
                <a:solidFill>
                  <a:srgbClr val="FFFFFF"/>
                </a:solidFill>
                <a:latin typeface="Calibri" pitchFamily="34" charset="0"/>
              </a:rPr>
              <a:t>{cursor:} changes the shape of the cursor. It takes the following values</a:t>
            </a:r>
          </a:p>
          <a:p>
            <a:pPr marL="727075" lvl="1" indent="-269875">
              <a:lnSpc>
                <a:spcPct val="104000"/>
              </a:lnSpc>
              <a:spcBef>
                <a:spcPts val="600"/>
              </a:spcBef>
              <a:buClr>
                <a:srgbClr val="FFFFFF"/>
              </a:buClr>
              <a:buFont typeface="Arial" charset="0"/>
              <a:buChar char="–"/>
              <a:tabLst>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pPr>
            <a:r>
              <a:rPr lang="en-US" sz="2400">
                <a:solidFill>
                  <a:srgbClr val="FFFFFF"/>
                </a:solidFill>
                <a:latin typeface="Calibri" pitchFamily="34" charset="0"/>
              </a:rPr>
              <a:t>'auto'  – 'crosshair'	– 'default'</a:t>
            </a:r>
          </a:p>
          <a:p>
            <a:pPr marL="727075" lvl="1" indent="-269875">
              <a:lnSpc>
                <a:spcPct val="104000"/>
              </a:lnSpc>
              <a:spcBef>
                <a:spcPts val="600"/>
              </a:spcBef>
              <a:buClr>
                <a:srgbClr val="FFFFFF"/>
              </a:buClr>
              <a:buFont typeface="Arial" charset="0"/>
              <a:buChar char="–"/>
              <a:tabLst>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pPr>
            <a:r>
              <a:rPr lang="en-US" sz="2400">
                <a:solidFill>
                  <a:srgbClr val="FFFFFF"/>
                </a:solidFill>
                <a:latin typeface="Calibri" pitchFamily="34" charset="0"/>
              </a:rPr>
              <a:t>'pointer' (something suggesting a link)‏</a:t>
            </a:r>
          </a:p>
          <a:p>
            <a:pPr marL="727075" lvl="1" indent="-269875">
              <a:lnSpc>
                <a:spcPct val="104000"/>
              </a:lnSpc>
              <a:spcBef>
                <a:spcPts val="600"/>
              </a:spcBef>
              <a:buClr>
                <a:srgbClr val="FFFFFF"/>
              </a:buClr>
              <a:buFont typeface="Arial" charset="0"/>
              <a:buChar char="–"/>
              <a:tabLst>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pPr>
            <a:r>
              <a:rPr lang="en-US" sz="2400">
                <a:solidFill>
                  <a:srgbClr val="FFFFFF"/>
                </a:solidFill>
                <a:latin typeface="Calibri" pitchFamily="34" charset="0"/>
              </a:rPr>
              <a:t>'e-resize' –'ne-resize' – 'nw-resize' –'n-resize' </a:t>
            </a:r>
          </a:p>
          <a:p>
            <a:pPr marL="727075" lvl="1" indent="-269875">
              <a:lnSpc>
                <a:spcPct val="104000"/>
              </a:lnSpc>
              <a:spcBef>
                <a:spcPts val="600"/>
              </a:spcBef>
              <a:buClr>
                <a:srgbClr val="FFFFFF"/>
              </a:buClr>
              <a:buFont typeface="Arial" charset="0"/>
              <a:buChar char="–"/>
              <a:tabLst>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pPr>
            <a:r>
              <a:rPr lang="en-US" sz="2400">
                <a:solidFill>
                  <a:srgbClr val="FFFFFF"/>
                </a:solidFill>
                <a:latin typeface="Calibri" pitchFamily="34" charset="0"/>
              </a:rPr>
              <a:t>'se-resize – 'sw-resize, – 's-resize –w-resize (Indicate that some edge is to be moved)‏</a:t>
            </a:r>
          </a:p>
          <a:p>
            <a:pPr marL="727075" lvl="1" indent="-269875">
              <a:lnSpc>
                <a:spcPct val="104000"/>
              </a:lnSpc>
              <a:spcBef>
                <a:spcPts val="600"/>
              </a:spcBef>
              <a:buClr>
                <a:srgbClr val="FFFFFF"/>
              </a:buClr>
              <a:buFont typeface="Arial" charset="0"/>
              <a:buChar char="–"/>
              <a:tabLst>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pPr>
            <a:r>
              <a:rPr lang="en-US" sz="2400">
                <a:solidFill>
                  <a:srgbClr val="FFFFFF"/>
                </a:solidFill>
                <a:latin typeface="Calibri" pitchFamily="34" charset="0"/>
              </a:rPr>
              <a:t>'text' (usually as an I)  – 'wait' (watch or hourglass)‏</a:t>
            </a:r>
          </a:p>
          <a:p>
            <a:pPr marL="727075" lvl="1" indent="-269875">
              <a:lnSpc>
                <a:spcPct val="104000"/>
              </a:lnSpc>
              <a:spcBef>
                <a:spcPts val="600"/>
              </a:spcBef>
              <a:buClr>
                <a:srgbClr val="FFFFFF"/>
              </a:buClr>
              <a:buFont typeface="Arial" charset="0"/>
              <a:buChar char="–"/>
              <a:tabLst>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pPr>
            <a:r>
              <a:rPr lang="en-US" sz="2400">
                <a:solidFill>
                  <a:srgbClr val="FFFFFF"/>
                </a:solidFill>
                <a:latin typeface="Calibri" pitchFamily="34" charset="0"/>
              </a:rPr>
              <a:t>'help' (question mark or balloon)‏</a:t>
            </a:r>
          </a:p>
          <a:p>
            <a:pPr marL="727075" lvl="1" indent="-269875">
              <a:lnSpc>
                <a:spcPct val="104000"/>
              </a:lnSpc>
              <a:spcBef>
                <a:spcPts val="600"/>
              </a:spcBef>
              <a:buClr>
                <a:srgbClr val="FFFFFF"/>
              </a:buClr>
              <a:buFont typeface="Arial" charset="0"/>
              <a:buChar char="–"/>
              <a:tabLst>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pPr>
            <a:r>
              <a:rPr lang="en-US" sz="2400">
                <a:solidFill>
                  <a:srgbClr val="FFFFFF"/>
                </a:solidFill>
                <a:latin typeface="Calibri" pitchFamily="34" charset="0"/>
              </a:rPr>
              <a:t>'url(</a:t>
            </a:r>
            <a:r>
              <a:rPr lang="en-US" sz="2400" i="1">
                <a:solidFill>
                  <a:srgbClr val="FFFFFF"/>
                </a:solidFill>
                <a:latin typeface="Calibri" pitchFamily="34" charset="0"/>
              </a:rPr>
              <a:t>url</a:t>
            </a:r>
            <a:r>
              <a:rPr lang="en-US" sz="2400">
                <a:solidFill>
                  <a:srgbClr val="FFFFFF"/>
                </a:solidFill>
                <a:latin typeface="Calibri" pitchFamily="34" charset="0"/>
              </a:rPr>
              <a:t>) (with a url </a:t>
            </a:r>
            <a:r>
              <a:rPr lang="en-US" sz="2400" i="1">
                <a:solidFill>
                  <a:srgbClr val="FFFFFF"/>
                </a:solidFill>
                <a:latin typeface="Calibri" pitchFamily="34" charset="0"/>
              </a:rPr>
              <a:t>url </a:t>
            </a:r>
            <a:r>
              <a:rPr lang="en-US" sz="2400">
                <a:solidFill>
                  <a:srgbClr val="FFFFFF"/>
                </a:solidFill>
                <a:latin typeface="Calibri" pitchFamily="34" charset="0"/>
              </a:rPr>
              <a:t>to svg file, that has the graphic to show)‏</a:t>
            </a:r>
          </a:p>
          <a:p>
            <a:pPr marL="323850" indent="-315913">
              <a:lnSpc>
                <a:spcPct val="104000"/>
              </a:lnSpc>
              <a:spcBef>
                <a:spcPts val="700"/>
              </a:spcBef>
              <a:buClr>
                <a:srgbClr val="FFFFFF"/>
              </a:buClr>
              <a:buFont typeface="Arial" charset="0"/>
              <a:buChar char="•"/>
              <a:tabLst>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pPr>
            <a:r>
              <a:rPr lang="en-US" sz="2800">
                <a:solidFill>
                  <a:srgbClr val="FFFFFF"/>
                </a:solidFill>
                <a:latin typeface="Calibri" pitchFamily="34" charset="0"/>
              </a:rPr>
              <a:t>use these to totally confuse your users</a:t>
            </a:r>
          </a:p>
        </p:txBody>
      </p:sp>
      <p:sp>
        <p:nvSpPr>
          <p:cNvPr id="956418" name="Text Box 2"/>
          <p:cNvSpPr txBox="1">
            <a:spLocks noChangeArrowheads="1"/>
          </p:cNvSpPr>
          <p:nvPr/>
        </p:nvSpPr>
        <p:spPr bwMode="auto">
          <a:xfrm>
            <a:off x="457200" y="588963"/>
            <a:ext cx="8229600" cy="512762"/>
          </a:xfrm>
          <a:prstGeom prst="rect">
            <a:avLst/>
          </a:prstGeom>
          <a:noFill/>
          <a:ln w="9525">
            <a:noFill/>
            <a:round/>
            <a:headEnd/>
            <a:tailEnd/>
          </a:ln>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{cursor:}</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8465" name="Text Box 1"/>
          <p:cNvSpPr txBox="1">
            <a:spLocks noChangeArrowheads="1"/>
          </p:cNvSpPr>
          <p:nvPr/>
        </p:nvSpPr>
        <p:spPr bwMode="auto">
          <a:xfrm>
            <a:off x="457200" y="573088"/>
            <a:ext cx="8229600" cy="606425"/>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generated contents </a:t>
            </a:r>
          </a:p>
        </p:txBody>
      </p:sp>
      <p:sp>
        <p:nvSpPr>
          <p:cNvPr id="958466" name="Text Box 2"/>
          <p:cNvSpPr txBox="1">
            <a:spLocks noChangeArrowheads="1"/>
          </p:cNvSpPr>
          <p:nvPr/>
        </p:nvSpPr>
        <p:spPr bwMode="auto">
          <a:xfrm>
            <a:off x="457200" y="1676400"/>
            <a:ext cx="8229600" cy="4803775"/>
          </a:xfrm>
          <a:prstGeom prst="rect">
            <a:avLst/>
          </a:prstGeom>
          <a:noFill/>
          <a:ln w="9525">
            <a:noFill/>
            <a:round/>
            <a:headEnd/>
            <a:tailEnd/>
          </a:ln>
        </p:spPr>
        <p:txBody>
          <a:bodyPr lIns="90000" tIns="46800" rIns="90000" bIns="4680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Generated contents is, for example, the bullet appearing in front of a list item.</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Generated contents is quite rare in CSS because the contents is all in HTML.</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In fact it is considered bad if CSS changes a web page to such an extents that its meaning is changed.</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Nevertheless, there is some contents that can be given with the pseudoclasses :before and :after.</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0513" name="Text Box 1"/>
          <p:cNvSpPr txBox="1">
            <a:spLocks noChangeArrowheads="1"/>
          </p:cNvSpPr>
          <p:nvPr/>
        </p:nvSpPr>
        <p:spPr bwMode="auto">
          <a:xfrm>
            <a:off x="457200" y="573088"/>
            <a:ext cx="8229600" cy="606425"/>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{content: }</a:t>
            </a:r>
          </a:p>
        </p:txBody>
      </p:sp>
      <p:sp>
        <p:nvSpPr>
          <p:cNvPr id="960514" name="Text Box 2"/>
          <p:cNvSpPr txBox="1">
            <a:spLocks noChangeArrowheads="1"/>
          </p:cNvSpPr>
          <p:nvPr/>
        </p:nvSpPr>
        <p:spPr bwMode="auto">
          <a:xfrm>
            <a:off x="457200" y="1217613"/>
            <a:ext cx="8229600" cy="5086350"/>
          </a:xfrm>
          <a:prstGeom prst="rect">
            <a:avLst/>
          </a:prstGeom>
          <a:noFill/>
          <a:ln w="9525">
            <a:noFill/>
            <a:round/>
            <a:headEnd/>
            <a:tailEnd/>
          </a:ln>
        </p:spPr>
        <p:txBody>
          <a:bodyPr lIns="90000" tIns="46800" rIns="90000" bIns="4680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{content:} can be used with the :before and :after selectors. The content can be</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a text string</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a url(</a:t>
            </a:r>
            <a:r>
              <a:rPr lang="en-US" sz="2400" i="1">
                <a:solidFill>
                  <a:srgbClr val="FFFFFF"/>
                </a:solidFill>
                <a:latin typeface="Calibri" pitchFamily="34" charset="0"/>
              </a:rPr>
              <a:t>URL)</a:t>
            </a:r>
            <a:r>
              <a:rPr lang="en-US" sz="2400">
                <a:solidFill>
                  <a:srgbClr val="FFFFFF"/>
                </a:solidFill>
                <a:latin typeface="Calibri" pitchFamily="34" charset="0"/>
              </a:rPr>
              <a:t> where the contents is to be found</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a attr(</a:t>
            </a:r>
            <a:r>
              <a:rPr lang="en-US" sz="2400" i="1">
                <a:solidFill>
                  <a:srgbClr val="FFFFFF"/>
                </a:solidFill>
                <a:latin typeface="Calibri" pitchFamily="34" charset="0"/>
              </a:rPr>
              <a:t>att</a:t>
            </a:r>
            <a:r>
              <a:rPr lang="en-US" sz="2400">
                <a:solidFill>
                  <a:srgbClr val="FFFFFF"/>
                </a:solidFill>
                <a:latin typeface="Calibri" pitchFamily="34" charset="0"/>
              </a:rPr>
              <a:t>) where </a:t>
            </a:r>
            <a:r>
              <a:rPr lang="en-US" sz="2400" i="1">
                <a:solidFill>
                  <a:srgbClr val="FFFFFF"/>
                </a:solidFill>
                <a:latin typeface="Calibri" pitchFamily="34" charset="0"/>
              </a:rPr>
              <a:t>att </a:t>
            </a:r>
            <a:r>
              <a:rPr lang="en-US" sz="2400">
                <a:solidFill>
                  <a:srgbClr val="FFFFFF"/>
                </a:solidFill>
                <a:latin typeface="Calibri" pitchFamily="34" charset="0"/>
              </a:rPr>
              <a:t>is the name of the attribute, the content of which is being inserted</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open-quote we open a quote</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close-quote we close a quote</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no-open-quote</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no-close-quot</a:t>
            </a:r>
            <a:r>
              <a:rPr lang="en-US">
                <a:solidFill>
                  <a:srgbClr val="FFFFFF"/>
                </a:solidFill>
                <a:latin typeface="Calibri" pitchFamily="34" charset="0"/>
              </a:rPr>
              <a:t>e</a:t>
            </a:r>
          </a:p>
          <a:p>
            <a:pPr marL="328613" indent="-317500">
              <a:lnSpc>
                <a:spcPct val="104000"/>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8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61" name="Text Box 1"/>
          <p:cNvSpPr txBox="1">
            <a:spLocks noChangeArrowheads="1"/>
          </p:cNvSpPr>
          <p:nvPr/>
        </p:nvSpPr>
        <p:spPr bwMode="auto">
          <a:xfrm>
            <a:off x="457200" y="274638"/>
            <a:ext cx="8226425" cy="1139825"/>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a simple example</a:t>
            </a:r>
          </a:p>
        </p:txBody>
      </p:sp>
      <p:sp>
        <p:nvSpPr>
          <p:cNvPr id="962562" name="Text Box 2"/>
          <p:cNvSpPr txBox="1">
            <a:spLocks noChangeArrowheads="1"/>
          </p:cNvSpPr>
          <p:nvPr/>
        </p:nvSpPr>
        <p:spPr bwMode="auto">
          <a:xfrm>
            <a:off x="457200" y="1600200"/>
            <a:ext cx="8226425" cy="4524375"/>
          </a:xfrm>
          <a:prstGeom prst="rect">
            <a:avLst/>
          </a:prstGeom>
          <a:noFill/>
          <a:ln w="9525">
            <a:noFill/>
            <a:round/>
            <a:headEnd/>
            <a:tailEnd/>
          </a:ln>
        </p:spPr>
        <p:txBody>
          <a:bodyPr lIns="0" tIns="0" rIns="0" bIns="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Example</a:t>
            </a:r>
          </a:p>
          <a:p>
            <a:pPr marL="328613" indent="-317500">
              <a:lnSpc>
                <a:spcPct val="104000"/>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   p.note:before {content: "note"} </a:t>
            </a:r>
          </a:p>
          <a:p>
            <a:pPr marL="328613" indent="-317500">
              <a:lnSpc>
                <a:spcPct val="104000"/>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   will insert the string “note” before any paragraph in the class 'note'.</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Internet Explorer does not support this.</a:t>
            </a:r>
          </a:p>
          <a:p>
            <a:pPr marL="328613" indent="-317500">
              <a:lnSpc>
                <a:spcPts val="2825"/>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8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4609" name="Text Box 1"/>
          <p:cNvSpPr txBox="1">
            <a:spLocks noChangeArrowheads="1"/>
          </p:cNvSpPr>
          <p:nvPr/>
        </p:nvSpPr>
        <p:spPr bwMode="auto">
          <a:xfrm>
            <a:off x="457200" y="542925"/>
            <a:ext cx="8229600" cy="606425"/>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counter properties</a:t>
            </a:r>
          </a:p>
        </p:txBody>
      </p:sp>
      <p:sp>
        <p:nvSpPr>
          <p:cNvPr id="964610" name="Text Box 2"/>
          <p:cNvSpPr txBox="1">
            <a:spLocks noChangeArrowheads="1"/>
          </p:cNvSpPr>
          <p:nvPr/>
        </p:nvSpPr>
        <p:spPr bwMode="auto">
          <a:xfrm>
            <a:off x="457200" y="1600200"/>
            <a:ext cx="8229600" cy="4467225"/>
          </a:xfrm>
          <a:prstGeom prst="rect">
            <a:avLst/>
          </a:prstGeom>
          <a:noFill/>
          <a:ln w="9525">
            <a:noFill/>
            <a:round/>
            <a:headEnd/>
            <a:tailEnd/>
          </a:ln>
        </p:spPr>
        <p:txBody>
          <a:bodyPr lIns="90000" tIns="46800" rIns="90000" bIns="46800"/>
          <a:lstStyle/>
          <a:p>
            <a:pPr marL="328613" indent="-317500">
              <a:lnSpc>
                <a:spcPct val="90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2800">
              <a:solidFill>
                <a:srgbClr val="FFFFFF"/>
              </a:solidFill>
              <a:latin typeface="Calibri" pitchFamily="34" charset="0"/>
            </a:endParaRPr>
          </a:p>
          <a:p>
            <a:pPr marL="328613" indent="-317500">
              <a:lnSpc>
                <a:spcPct val="9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{counter-reset: </a:t>
            </a:r>
            <a:r>
              <a:rPr lang="en-US" sz="2800" i="1">
                <a:solidFill>
                  <a:srgbClr val="FFFFFF"/>
                </a:solidFill>
                <a:latin typeface="Calibri" pitchFamily="34" charset="0"/>
              </a:rPr>
              <a:t>counter</a:t>
            </a:r>
            <a:r>
              <a:rPr lang="en-US" sz="2800">
                <a:solidFill>
                  <a:srgbClr val="FFFFFF"/>
                </a:solidFill>
                <a:latin typeface="Calibri" pitchFamily="34" charset="0"/>
              </a:rPr>
              <a:t>} resets a counter </a:t>
            </a:r>
            <a:r>
              <a:rPr lang="en-US" sz="2800" i="1">
                <a:solidFill>
                  <a:srgbClr val="FFFFFF"/>
                </a:solidFill>
                <a:latin typeface="Calibri" pitchFamily="34" charset="0"/>
              </a:rPr>
              <a:t>counter. </a:t>
            </a:r>
            <a:r>
              <a:rPr lang="en-US" sz="2800">
                <a:solidFill>
                  <a:srgbClr val="FFFFFF"/>
                </a:solidFill>
                <a:latin typeface="Calibri" pitchFamily="34" charset="0"/>
              </a:rPr>
              <a:t>It also creates it, implictly.</a:t>
            </a:r>
          </a:p>
          <a:p>
            <a:pPr marL="328613" indent="-317500">
              <a:lnSpc>
                <a:spcPct val="9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{counter-increment: </a:t>
            </a:r>
            <a:r>
              <a:rPr lang="en-US" sz="2800" i="1">
                <a:solidFill>
                  <a:srgbClr val="FFFFFF"/>
                </a:solidFill>
                <a:latin typeface="Calibri" pitchFamily="34" charset="0"/>
              </a:rPr>
              <a:t>counter</a:t>
            </a:r>
            <a:r>
              <a:rPr lang="en-US" sz="2800">
                <a:solidFill>
                  <a:srgbClr val="FFFFFF"/>
                </a:solidFill>
                <a:latin typeface="Calibri" pitchFamily="34" charset="0"/>
              </a:rPr>
              <a:t>} increments a counter</a:t>
            </a:r>
          </a:p>
          <a:p>
            <a:pPr marL="328613" indent="-317500">
              <a:lnSpc>
                <a:spcPct val="9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{counter(</a:t>
            </a:r>
            <a:r>
              <a:rPr lang="en-US" sz="2800" i="1">
                <a:solidFill>
                  <a:srgbClr val="FFFFFF"/>
                </a:solidFill>
                <a:latin typeface="Calibri" pitchFamily="34" charset="0"/>
              </a:rPr>
              <a:t>counter</a:t>
            </a:r>
            <a:r>
              <a:rPr lang="en-US" sz="2800">
                <a:solidFill>
                  <a:srgbClr val="FFFFFF"/>
                </a:solidFill>
                <a:latin typeface="Calibri" pitchFamily="34" charset="0"/>
              </a:rPr>
              <a:t>)} uses the counter</a:t>
            </a:r>
          </a:p>
          <a:p>
            <a:pPr marL="328613" indent="-317500">
              <a:lnSpc>
                <a:spcPct val="9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A counter can just be a string. In programming terms, it becomes a variable. </a:t>
            </a:r>
          </a:p>
          <a:p>
            <a:pPr marL="328613" indent="-317500">
              <a:lnSpc>
                <a:spcPct val="90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2800">
              <a:solidFill>
                <a:srgbClr val="FFFFFF"/>
              </a:solidFill>
              <a:latin typeface="Calibri" pitchFamily="34" charset="0"/>
            </a:endParaRPr>
          </a:p>
          <a:p>
            <a:pPr marL="328613" indent="-317500">
              <a:lnSpc>
                <a:spcPct val="90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28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6657" name="Text Box 1"/>
          <p:cNvSpPr txBox="1">
            <a:spLocks noChangeArrowheads="1"/>
          </p:cNvSpPr>
          <p:nvPr/>
        </p:nvSpPr>
        <p:spPr bwMode="auto">
          <a:xfrm>
            <a:off x="457200" y="274638"/>
            <a:ext cx="8226425" cy="1139825"/>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counter example</a:t>
            </a:r>
          </a:p>
        </p:txBody>
      </p:sp>
      <p:sp>
        <p:nvSpPr>
          <p:cNvPr id="966658" name="Text Box 2"/>
          <p:cNvSpPr txBox="1">
            <a:spLocks noChangeArrowheads="1"/>
          </p:cNvSpPr>
          <p:nvPr/>
        </p:nvSpPr>
        <p:spPr bwMode="auto">
          <a:xfrm>
            <a:off x="457200" y="1600200"/>
            <a:ext cx="8226425" cy="4524375"/>
          </a:xfrm>
          <a:prstGeom prst="rect">
            <a:avLst/>
          </a:prstGeom>
          <a:noFill/>
          <a:ln w="9525">
            <a:noFill/>
            <a:round/>
            <a:headEnd/>
            <a:tailEnd/>
          </a:ln>
        </p:spPr>
        <p:txBody>
          <a:bodyPr lIns="0" tIns="0" rIns="0" bIns="0"/>
          <a:lstStyle/>
          <a:p>
            <a:pPr marL="328613" indent="-317500">
              <a:lnSpc>
                <a:spcPct val="9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Here is an example for counters</a:t>
            </a:r>
          </a:p>
          <a:p>
            <a:pPr marL="328613" indent="-317500">
              <a:lnSpc>
                <a:spcPct val="90000"/>
              </a:lnSpc>
              <a:spcBef>
                <a:spcPts val="6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h1:before {counter-increment: chapter_counter;</a:t>
            </a:r>
          </a:p>
          <a:p>
            <a:pPr marL="328613" indent="-317500">
              <a:lnSpc>
                <a:spcPct val="90000"/>
              </a:lnSpc>
              <a:spcBef>
                <a:spcPts val="6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counter-reset: section_counter;</a:t>
            </a:r>
          </a:p>
          <a:p>
            <a:pPr marL="328613" indent="-317500">
              <a:lnSpc>
                <a:spcPct val="90000"/>
              </a:lnSpc>
              <a:spcBef>
                <a:spcPts val="6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content: "Chapter " counter(chapter_counter) ":"}</a:t>
            </a:r>
          </a:p>
          <a:p>
            <a:pPr marL="328613" indent="-317500">
              <a:lnSpc>
                <a:spcPct val="90000"/>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	and then we can use h2 for the sections, of course!</a:t>
            </a:r>
          </a:p>
          <a:p>
            <a:pPr marL="328613" indent="-317500">
              <a:lnSpc>
                <a:spcPct val="9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http://wotan.liu.edu/home/krichel/courses/lis650/examples/css_layout/compound_lists.html</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8705" name="Text Box 1"/>
          <p:cNvSpPr txBox="1">
            <a:spLocks noChangeArrowheads="1"/>
          </p:cNvSpPr>
          <p:nvPr/>
        </p:nvSpPr>
        <p:spPr bwMode="auto">
          <a:xfrm>
            <a:off x="457200" y="274638"/>
            <a:ext cx="8226425" cy="1139825"/>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{quotes:}</a:t>
            </a:r>
          </a:p>
        </p:txBody>
      </p:sp>
      <p:sp>
        <p:nvSpPr>
          <p:cNvPr id="968706" name="Text Box 2"/>
          <p:cNvSpPr txBox="1">
            <a:spLocks noChangeArrowheads="1"/>
          </p:cNvSpPr>
          <p:nvPr/>
        </p:nvSpPr>
        <p:spPr bwMode="auto">
          <a:xfrm>
            <a:off x="457200" y="1600200"/>
            <a:ext cx="8226425" cy="4524375"/>
          </a:xfrm>
          <a:prstGeom prst="rect">
            <a:avLst/>
          </a:prstGeom>
          <a:noFill/>
          <a:ln w="9525">
            <a:noFill/>
            <a:round/>
            <a:headEnd/>
            <a:tailEnd/>
          </a:ln>
        </p:spPr>
        <p:txBody>
          <a:bodyPr lIns="0" tIns="0" rIns="0" bIns="0"/>
          <a:lstStyle/>
          <a:p>
            <a:pPr marL="328613" indent="-317500">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This property sets the quotes around &lt;q&gt;.</a:t>
            </a:r>
          </a:p>
          <a:p>
            <a:pPr marL="328613" indent="-317500">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It takes two characters, enclosed by double quotes, for opening and closing quote</a:t>
            </a:r>
          </a:p>
          <a:p>
            <a:pPr marL="328613" indent="-317500">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Example</a:t>
            </a:r>
          </a:p>
          <a:p>
            <a:pPr marL="328613" indent="-317500">
              <a:lnSpc>
                <a:spcPts val="2825"/>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    q {quotes: "“","”"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Text Box 1"/>
          <p:cNvSpPr txBox="1">
            <a:spLocks noChangeArrowheads="1"/>
          </p:cNvSpPr>
          <p:nvPr/>
        </p:nvSpPr>
        <p:spPr bwMode="auto">
          <a:xfrm>
            <a:off x="457200" y="274638"/>
            <a:ext cx="8220075" cy="1133475"/>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how the page appears</a:t>
            </a:r>
          </a:p>
        </p:txBody>
      </p:sp>
      <p:sp>
        <p:nvSpPr>
          <p:cNvPr id="109570" name="Text Box 2"/>
          <p:cNvSpPr txBox="1">
            <a:spLocks noChangeArrowheads="1"/>
          </p:cNvSpPr>
          <p:nvPr/>
        </p:nvSpPr>
        <p:spPr bwMode="auto">
          <a:xfrm>
            <a:off x="457200" y="1600200"/>
            <a:ext cx="8220075" cy="4516438"/>
          </a:xfrm>
          <a:prstGeom prst="rect">
            <a:avLst/>
          </a:prstGeom>
          <a:noFill/>
          <a:ln w="9525">
            <a:noFill/>
            <a:round/>
            <a:headEnd/>
            <a:tailEnd/>
          </a:ln>
        </p:spPr>
        <p:txBody>
          <a:bodyPr lIns="0" tIns="0" rIns="0" bIns="0"/>
          <a:lstStyle/>
          <a:p>
            <a:pPr marL="328613" indent="-317500">
              <a:lnSpc>
                <a:spcPct val="12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The browser renders the code of the web page. </a:t>
            </a:r>
          </a:p>
          <a:p>
            <a:pPr marL="328613" indent="-317500">
              <a:lnSpc>
                <a:spcPct val="12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Some textual contents is laid out as text in the web page. This text is given style that comes from interpreting the HTML and CSS information. </a:t>
            </a:r>
          </a:p>
          <a:p>
            <a:pPr marL="328613" indent="-317500">
              <a:lnSpc>
                <a:spcPct val="12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Non-textual parts of the web page are encoded in the pages by reference. </a:t>
            </a:r>
          </a:p>
          <a:p>
            <a:pPr marL="328613" indent="-317500">
              <a:lnSpc>
                <a:spcPct val="12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This means that the HTML code contains addresses to where the non-textual parts are taken from.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0753"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quotes and language</a:t>
            </a:r>
          </a:p>
        </p:txBody>
      </p:sp>
      <p:sp>
        <p:nvSpPr>
          <p:cNvPr id="970754" name="Text Box 2"/>
          <p:cNvSpPr txBox="1">
            <a:spLocks noChangeArrowheads="1"/>
          </p:cNvSpPr>
          <p:nvPr/>
        </p:nvSpPr>
        <p:spPr bwMode="auto">
          <a:xfrm>
            <a:off x="457200" y="1600200"/>
            <a:ext cx="8229600" cy="4525963"/>
          </a:xfrm>
          <a:prstGeom prst="rect">
            <a:avLst/>
          </a:prstGeom>
          <a:noFill/>
          <a:ln w="9525">
            <a:noFill/>
            <a:round/>
            <a:headEnd/>
            <a:tailEnd/>
          </a:ln>
        </p:spPr>
        <p:txBody>
          <a:bodyPr lIns="90000" tIns="46800" rIns="90000" bIns="4680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It is tempting to write</a:t>
            </a:r>
          </a:p>
          <a:p>
            <a:pPr marL="328613" indent="-317500">
              <a:lnSpc>
                <a:spcPts val="2825"/>
              </a:lnSpc>
              <a:spcBef>
                <a:spcPts val="6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html:lang(fr) { quotes: '« ' ' »' } </a:t>
            </a:r>
          </a:p>
          <a:p>
            <a:pPr marL="328613" indent="-317500">
              <a:lnSpc>
                <a:spcPts val="2825"/>
              </a:lnSpc>
              <a:spcBef>
                <a:spcPts val="6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html:lang(de) { quotes: '„' ‘”'}</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But the quotation style depends on the surrounding language, not the language of the quote</a:t>
            </a:r>
          </a:p>
          <a:p>
            <a:pPr marL="328613" indent="-317500">
              <a:lnSpc>
                <a:spcPts val="2825"/>
              </a:lnSpc>
              <a:spcBef>
                <a:spcPts val="6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*:lang(fr) &gt; q { quotes: '« ' ' »' } </a:t>
            </a:r>
          </a:p>
          <a:p>
            <a:pPr marL="328613" indent="-317500">
              <a:lnSpc>
                <a:spcPts val="2825"/>
              </a:lnSpc>
              <a:spcBef>
                <a:spcPts val="6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*:lang(de) &gt; q { quotes: '„' ‘”'} </a:t>
            </a:r>
          </a:p>
          <a:p>
            <a:pPr marL="328613" indent="-317500">
              <a:lnSpc>
                <a:spcPct val="104000"/>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01" name="Text Box 1"/>
          <p:cNvSpPr txBox="1">
            <a:spLocks noChangeArrowheads="1"/>
          </p:cNvSpPr>
          <p:nvPr/>
        </p:nvSpPr>
        <p:spPr bwMode="auto">
          <a:xfrm>
            <a:off x="457200" y="574675"/>
            <a:ext cx="8229600" cy="606425"/>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@page </a:t>
            </a:r>
          </a:p>
        </p:txBody>
      </p:sp>
      <p:sp>
        <p:nvSpPr>
          <p:cNvPr id="972802" name="Text Box 2"/>
          <p:cNvSpPr txBox="1">
            <a:spLocks noChangeArrowheads="1"/>
          </p:cNvSpPr>
          <p:nvPr/>
        </p:nvSpPr>
        <p:spPr bwMode="auto">
          <a:xfrm>
            <a:off x="457200" y="1447800"/>
            <a:ext cx="8229600" cy="3559175"/>
          </a:xfrm>
          <a:prstGeom prst="rect">
            <a:avLst/>
          </a:prstGeom>
          <a:noFill/>
          <a:ln w="9525">
            <a:noFill/>
            <a:round/>
            <a:headEnd/>
            <a:tailEnd/>
          </a:ln>
        </p:spPr>
        <p:txBody>
          <a:bodyPr lIns="90000" tIns="46800" rIns="90000" bIns="4680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CSS has the concept of a page box in which paged output should be placed into.</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@page is used to work with pages. </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You can set margins. Example: </a:t>
            </a:r>
          </a:p>
          <a:p>
            <a:pPr marL="328613" indent="-317500">
              <a:lnSpc>
                <a:spcPct val="104000"/>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   @page {margin-top: 1in}</a:t>
            </a:r>
          </a:p>
          <a:p>
            <a:pPr marL="328613" indent="-317500">
              <a:lnSpc>
                <a:spcPct val="104000"/>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   but the margins will be added or subtracted to the default margins of the printer!</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4849" name="Text Box 1"/>
          <p:cNvSpPr txBox="1">
            <a:spLocks noChangeArrowheads="1"/>
          </p:cNvSpPr>
          <p:nvPr/>
        </p:nvSpPr>
        <p:spPr bwMode="auto">
          <a:xfrm>
            <a:off x="457200" y="542925"/>
            <a:ext cx="8229600" cy="606425"/>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page pseudoclasses</a:t>
            </a:r>
          </a:p>
        </p:txBody>
      </p:sp>
      <p:sp>
        <p:nvSpPr>
          <p:cNvPr id="974850" name="Text Box 2"/>
          <p:cNvSpPr txBox="1">
            <a:spLocks noChangeArrowheads="1"/>
          </p:cNvSpPr>
          <p:nvPr/>
        </p:nvSpPr>
        <p:spPr bwMode="auto">
          <a:xfrm>
            <a:off x="457200" y="1600200"/>
            <a:ext cx="8229600" cy="3414713"/>
          </a:xfrm>
          <a:prstGeom prst="rect">
            <a:avLst/>
          </a:prstGeom>
          <a:noFill/>
          <a:ln w="9525">
            <a:noFill/>
            <a:round/>
            <a:headEnd/>
            <a:tailEnd/>
          </a:ln>
        </p:spPr>
        <p:txBody>
          <a:bodyPr lIns="90000" tIns="46800" rIns="90000" bIns="4680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You can use three pseudoclasses to specify special cases</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:first for the first page</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:left for any left page</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:right for any right page</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Example</a:t>
            </a:r>
          </a:p>
          <a:p>
            <a:pPr marL="328613" indent="-317500">
              <a:lnSpc>
                <a:spcPct val="104000"/>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   @page :first {margin-top: 3in}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6897" name="Text Box 1"/>
          <p:cNvSpPr txBox="1">
            <a:spLocks noChangeArrowheads="1"/>
          </p:cNvSpPr>
          <p:nvPr/>
        </p:nvSpPr>
        <p:spPr bwMode="auto">
          <a:xfrm>
            <a:off x="457200" y="542925"/>
            <a:ext cx="8229600" cy="606425"/>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page breaking</a:t>
            </a:r>
          </a:p>
        </p:txBody>
      </p:sp>
      <p:sp>
        <p:nvSpPr>
          <p:cNvPr id="976898" name="Text Box 2"/>
          <p:cNvSpPr txBox="1">
            <a:spLocks noChangeArrowheads="1"/>
          </p:cNvSpPr>
          <p:nvPr/>
        </p:nvSpPr>
        <p:spPr bwMode="auto">
          <a:xfrm>
            <a:off x="457200" y="1600200"/>
            <a:ext cx="8229600" cy="3768725"/>
          </a:xfrm>
          <a:prstGeom prst="rect">
            <a:avLst/>
          </a:prstGeom>
          <a:noFill/>
          <a:ln w="9525">
            <a:noFill/>
            <a:round/>
            <a:headEnd/>
            <a:tailEnd/>
          </a:ln>
        </p:spPr>
        <p:txBody>
          <a:bodyPr lIns="90000" tIns="46800" rIns="90000" bIns="46800"/>
          <a:lstStyle/>
          <a:p>
            <a:pPr marL="328613" indent="-317500">
              <a:lnSpc>
                <a:spcPct val="9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Pages will break if the page is full. </a:t>
            </a:r>
          </a:p>
          <a:p>
            <a:pPr marL="328613" indent="-317500">
              <a:lnSpc>
                <a:spcPct val="9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You can take some control with the {page-break-before: } and {page-break-after: } properties. They  take the values</a:t>
            </a:r>
          </a:p>
          <a:p>
            <a:pPr marL="731838" lvl="1" indent="-274638">
              <a:lnSpc>
                <a:spcPct val="90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‘auto’		– ‘always’	 	– ‘avoid’</a:t>
            </a:r>
          </a:p>
          <a:p>
            <a:pPr marL="731838" lvl="1" indent="-274638">
              <a:lnSpc>
                <a:spcPct val="90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‘left’			– ‘right’		– ‘inherit’</a:t>
            </a:r>
          </a:p>
          <a:p>
            <a:pPr marL="328613" indent="-317500">
              <a:lnSpc>
                <a:spcPct val="90000"/>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   The latter two make sure that the element is on a left or right page. Sometimes this will require two page breaks.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8945" name="Text Box 1"/>
          <p:cNvSpPr txBox="1">
            <a:spLocks noChangeArrowheads="1"/>
          </p:cNvSpPr>
          <p:nvPr/>
        </p:nvSpPr>
        <p:spPr bwMode="auto">
          <a:xfrm>
            <a:off x="457200" y="274638"/>
            <a:ext cx="8216900" cy="1130300"/>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accessibilty</a:t>
            </a:r>
          </a:p>
        </p:txBody>
      </p:sp>
      <p:sp>
        <p:nvSpPr>
          <p:cNvPr id="978946" name="Text Box 2"/>
          <p:cNvSpPr txBox="1">
            <a:spLocks noChangeArrowheads="1"/>
          </p:cNvSpPr>
          <p:nvPr/>
        </p:nvSpPr>
        <p:spPr bwMode="auto">
          <a:xfrm>
            <a:off x="457200" y="1371600"/>
            <a:ext cx="8216900" cy="5029200"/>
          </a:xfrm>
          <a:prstGeom prst="rect">
            <a:avLst/>
          </a:prstGeom>
          <a:noFill/>
          <a:ln w="9525">
            <a:noFill/>
            <a:round/>
            <a:headEnd/>
            <a:tailEnd/>
          </a:ln>
        </p:spPr>
        <p:txBody>
          <a:bodyPr lIns="0" tIns="0" rIns="0" bIns="0"/>
          <a:lstStyle/>
          <a:p>
            <a:pPr marL="328613" indent="-317500">
              <a:lnSpc>
                <a:spcPct val="98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It generally refers to making web contents available to people with some form of disability.</a:t>
            </a:r>
          </a:p>
          <a:p>
            <a:pPr marL="328613" indent="-317500">
              <a:lnSpc>
                <a:spcPct val="98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There are three components</a:t>
            </a:r>
          </a:p>
          <a:p>
            <a:pPr marL="731838" lvl="1" indent="-274638">
              <a:lnSpc>
                <a:spcPct val="98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Authoring Tool Accessibility Guidelines (ATAG</a:t>
            </a:r>
            <a:r>
              <a:rPr lang="en-US" sz="2400">
                <a:solidFill>
                  <a:srgbClr val="CCCCFF"/>
                </a:solidFill>
                <a:latin typeface="Calibri" pitchFamily="34" charset="0"/>
              </a:rPr>
              <a:t>)</a:t>
            </a:r>
            <a:r>
              <a:rPr lang="en-US" sz="2400">
                <a:solidFill>
                  <a:srgbClr val="FFFFFF"/>
                </a:solidFill>
                <a:latin typeface="Calibri" pitchFamily="34" charset="0"/>
              </a:rPr>
              <a:t> addresses authoring tools</a:t>
            </a:r>
          </a:p>
          <a:p>
            <a:pPr marL="731838" lvl="1" indent="-274638">
              <a:lnSpc>
                <a:spcPct val="98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User Agent Accessibility Guidelines (UAAG) addresses Web browsers and media players, including some aspects of assistive technologies </a:t>
            </a:r>
          </a:p>
          <a:p>
            <a:pPr marL="731838" lvl="1" indent="-274638">
              <a:lnSpc>
                <a:spcPct val="98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Web Content Accessibility Guidelines (WCAG) addresses Web content, and is used by developers, authoring tools, and accessibility evaluation tools</a:t>
            </a:r>
          </a:p>
          <a:p>
            <a:pPr marL="328613" indent="-317500">
              <a:lnSpc>
                <a:spcPct val="98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We are only interested in the last component.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0993" name="Text Box 1"/>
          <p:cNvSpPr txBox="1">
            <a:spLocks noChangeArrowheads="1"/>
          </p:cNvSpPr>
          <p:nvPr/>
        </p:nvSpPr>
        <p:spPr bwMode="auto">
          <a:xfrm>
            <a:off x="457200" y="274638"/>
            <a:ext cx="8228013" cy="1141412"/>
          </a:xfrm>
          <a:prstGeom prst="rect">
            <a:avLst/>
          </a:prstGeom>
          <a:noFill/>
          <a:ln w="9525">
            <a:noFill/>
            <a:round/>
            <a:headEnd/>
            <a:tailEnd/>
          </a:ln>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WCAG</a:t>
            </a:r>
          </a:p>
        </p:txBody>
      </p:sp>
      <p:sp>
        <p:nvSpPr>
          <p:cNvPr id="980994" name="Text Box 2"/>
          <p:cNvSpPr txBox="1">
            <a:spLocks noChangeArrowheads="1"/>
          </p:cNvSpPr>
          <p:nvPr/>
        </p:nvSpPr>
        <p:spPr bwMode="auto">
          <a:xfrm>
            <a:off x="457200" y="1219200"/>
            <a:ext cx="8228013" cy="5410200"/>
          </a:xfrm>
          <a:prstGeom prst="rect">
            <a:avLst/>
          </a:prstGeom>
          <a:noFill/>
          <a:ln w="9525">
            <a:noFill/>
            <a:round/>
            <a:headEnd/>
            <a:tailEnd/>
          </a:ln>
        </p:spPr>
        <p:txBody>
          <a:bodyPr lIns="0" tIns="0" rIns="0" bIns="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There are two versions of the Web Contents Accessibility Guideline (WCAG) published by the W3C.</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Version 1 had 14 guidelines and each guideline has 1 or more checkpoints. It is stable.</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Version 2 is supposed to be </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easier to understand</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easier to implement</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easier to test</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It came out 2008-12-11.</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41" name="Text Box 1"/>
          <p:cNvSpPr txBox="1">
            <a:spLocks noChangeArrowheads="1"/>
          </p:cNvSpPr>
          <p:nvPr/>
        </p:nvSpPr>
        <p:spPr bwMode="auto">
          <a:xfrm>
            <a:off x="457200" y="274638"/>
            <a:ext cx="8216900" cy="1130300"/>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benefit for the masses</a:t>
            </a:r>
          </a:p>
        </p:txBody>
      </p:sp>
      <p:sp>
        <p:nvSpPr>
          <p:cNvPr id="983042" name="Text Box 2"/>
          <p:cNvSpPr txBox="1">
            <a:spLocks noChangeArrowheads="1"/>
          </p:cNvSpPr>
          <p:nvPr/>
        </p:nvSpPr>
        <p:spPr bwMode="auto">
          <a:xfrm>
            <a:off x="457200" y="1600200"/>
            <a:ext cx="8216900" cy="4514850"/>
          </a:xfrm>
          <a:prstGeom prst="rect">
            <a:avLst/>
          </a:prstGeom>
          <a:noFill/>
          <a:ln w="9525">
            <a:noFill/>
            <a:round/>
            <a:headEnd/>
            <a:tailEnd/>
          </a:ln>
        </p:spPr>
        <p:txBody>
          <a:bodyPr lIns="0" tIns="0" rIns="0" bIns="0"/>
          <a:lstStyle/>
          <a:p>
            <a:pPr marL="328613" indent="-317500">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All I have been outlining here on standard compliance is also mirrored in the WCAG.</a:t>
            </a:r>
          </a:p>
          <a:p>
            <a:pPr marL="328613" indent="-317500">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Generally accessible web site are also more usable. </a:t>
            </a:r>
          </a:p>
          <a:p>
            <a:pPr marL="328613" indent="-317500">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There is no choice between the two.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5089" name="Text Box 1"/>
          <p:cNvSpPr txBox="1">
            <a:spLocks noChangeArrowheads="1"/>
          </p:cNvSpPr>
          <p:nvPr/>
        </p:nvSpPr>
        <p:spPr bwMode="auto">
          <a:xfrm>
            <a:off x="457200" y="274638"/>
            <a:ext cx="8216900" cy="1130300"/>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WCAG 1: G1 to G3</a:t>
            </a:r>
          </a:p>
        </p:txBody>
      </p:sp>
      <p:sp>
        <p:nvSpPr>
          <p:cNvPr id="985090" name="Text Box 2"/>
          <p:cNvSpPr txBox="1">
            <a:spLocks noChangeArrowheads="1"/>
          </p:cNvSpPr>
          <p:nvPr/>
        </p:nvSpPr>
        <p:spPr bwMode="auto">
          <a:xfrm>
            <a:off x="228600" y="1371600"/>
            <a:ext cx="8610600" cy="5257800"/>
          </a:xfrm>
          <a:prstGeom prst="rect">
            <a:avLst/>
          </a:prstGeom>
          <a:noFill/>
          <a:ln w="9525">
            <a:noFill/>
            <a:round/>
            <a:headEnd/>
            <a:tailEnd/>
          </a:ln>
        </p:spPr>
        <p:txBody>
          <a:bodyPr lIns="0" tIns="0" rIns="0" bIns="0"/>
          <a:lstStyle/>
          <a:p>
            <a:pPr marL="328613" indent="-317500">
              <a:lnSpc>
                <a:spcPct val="98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1. Provide equivalent alternatives to auditory and visual content. Provide content that, when presented to the user, conveys essentially the same function or purpose as auditory or visual content.</a:t>
            </a:r>
          </a:p>
          <a:p>
            <a:pPr marL="328613" indent="-317500">
              <a:lnSpc>
                <a:spcPct val="98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2. Don't rely on color alone. Ensure that text and graphics are understandable when viewed without color.</a:t>
            </a:r>
          </a:p>
          <a:p>
            <a:pPr marL="328613" indent="-317500">
              <a:lnSpc>
                <a:spcPct val="98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3. Use markup and style sheets and do so properly. Mark up documents with the proper structural elements. Control presentation with style sheets rather than with presentation elements and attributes.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7137" name="Text Box 1"/>
          <p:cNvSpPr txBox="1">
            <a:spLocks noChangeArrowheads="1"/>
          </p:cNvSpPr>
          <p:nvPr/>
        </p:nvSpPr>
        <p:spPr bwMode="auto">
          <a:xfrm>
            <a:off x="457200" y="274638"/>
            <a:ext cx="8216900" cy="1130300"/>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WCAG 1: G4 to G6</a:t>
            </a:r>
          </a:p>
        </p:txBody>
      </p:sp>
      <p:sp>
        <p:nvSpPr>
          <p:cNvPr id="987138" name="Text Box 2"/>
          <p:cNvSpPr txBox="1">
            <a:spLocks noChangeArrowheads="1"/>
          </p:cNvSpPr>
          <p:nvPr/>
        </p:nvSpPr>
        <p:spPr bwMode="auto">
          <a:xfrm>
            <a:off x="457200" y="1600200"/>
            <a:ext cx="8216900" cy="4876800"/>
          </a:xfrm>
          <a:prstGeom prst="rect">
            <a:avLst/>
          </a:prstGeom>
          <a:noFill/>
          <a:ln w="9525">
            <a:noFill/>
            <a:round/>
            <a:headEnd/>
            <a:tailEnd/>
          </a:ln>
        </p:spPr>
        <p:txBody>
          <a:bodyPr lIns="0" tIns="0" rIns="0" bIns="0"/>
          <a:lstStyle/>
          <a:p>
            <a:pPr marL="328613" indent="-317500">
              <a:lnSpc>
                <a:spcPct val="98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4. Clarify natural language usage Use markup that facilitates pronunciation or interpretation of abbreviated or foreign text.</a:t>
            </a:r>
          </a:p>
          <a:p>
            <a:pPr marL="328613" indent="-317500">
              <a:lnSpc>
                <a:spcPct val="98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5. Create tables that transform gracefully. Ensure that tables have necessary markup to be transformed by accessible browsers and other user agents.</a:t>
            </a:r>
          </a:p>
          <a:p>
            <a:pPr marL="328613" indent="-317500">
              <a:lnSpc>
                <a:spcPct val="98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6. Ensure that pages featuring new technologies transform gracefully. Ensure that pages are accessible even when newer technologies are not supported or are turned off.</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9185" name="Text Box 1"/>
          <p:cNvSpPr txBox="1">
            <a:spLocks noChangeArrowheads="1"/>
          </p:cNvSpPr>
          <p:nvPr/>
        </p:nvSpPr>
        <p:spPr bwMode="auto">
          <a:xfrm>
            <a:off x="457200" y="228600"/>
            <a:ext cx="8216900" cy="1023938"/>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WCAG 1: G7 to G9</a:t>
            </a:r>
          </a:p>
        </p:txBody>
      </p:sp>
      <p:sp>
        <p:nvSpPr>
          <p:cNvPr id="989186" name="Text Box 2"/>
          <p:cNvSpPr txBox="1">
            <a:spLocks noChangeArrowheads="1"/>
          </p:cNvSpPr>
          <p:nvPr/>
        </p:nvSpPr>
        <p:spPr bwMode="auto">
          <a:xfrm>
            <a:off x="228600" y="1143000"/>
            <a:ext cx="8763000" cy="6205538"/>
          </a:xfrm>
          <a:prstGeom prst="rect">
            <a:avLst/>
          </a:prstGeom>
          <a:noFill/>
          <a:ln w="9525">
            <a:noFill/>
            <a:round/>
            <a:headEnd/>
            <a:tailEnd/>
          </a:ln>
        </p:spPr>
        <p:txBody>
          <a:bodyPr lIns="0" tIns="0" rIns="0" bIns="0"/>
          <a:lstStyle/>
          <a:p>
            <a:pPr marL="328613" indent="-317500">
              <a:lnSpc>
                <a:spcPct val="98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7. Ensure user control of time-sensitive content changes.</a:t>
            </a:r>
          </a:p>
          <a:p>
            <a:pPr marL="328613" indent="-317500">
              <a:lnSpc>
                <a:spcPct val="98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Ensure that moving, blinking, scrolling, or auto-updating objects or pages may be paused or stopped.</a:t>
            </a:r>
          </a:p>
          <a:p>
            <a:pPr marL="328613" indent="-317500">
              <a:lnSpc>
                <a:spcPct val="98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8. Ensure direct accessibility of embedded user interfaces. Ensure that the user interface follows principles of accessible design: device-independent access to functionality, keyboard operability, self-voicing, etc.</a:t>
            </a:r>
          </a:p>
          <a:p>
            <a:pPr marL="328613" indent="-317500">
              <a:lnSpc>
                <a:spcPct val="98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9. Design for device-independence. Use features that enable activation of page elements via a variety of input devices.</a:t>
            </a:r>
          </a:p>
          <a:p>
            <a:pPr marL="328613" indent="-317500">
              <a:lnSpc>
                <a:spcPct val="98000"/>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8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ext Box 1"/>
          <p:cNvSpPr txBox="1">
            <a:spLocks noChangeArrowheads="1"/>
          </p:cNvSpPr>
          <p:nvPr/>
        </p:nvSpPr>
        <p:spPr bwMode="auto">
          <a:xfrm>
            <a:off x="457200" y="274638"/>
            <a:ext cx="8220075" cy="1133475"/>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building the page</a:t>
            </a:r>
          </a:p>
        </p:txBody>
      </p:sp>
      <p:sp>
        <p:nvSpPr>
          <p:cNvPr id="111618" name="Text Box 2"/>
          <p:cNvSpPr txBox="1">
            <a:spLocks noChangeArrowheads="1"/>
          </p:cNvSpPr>
          <p:nvPr/>
        </p:nvSpPr>
        <p:spPr bwMode="auto">
          <a:xfrm>
            <a:off x="457200" y="1600200"/>
            <a:ext cx="8220075" cy="4516438"/>
          </a:xfrm>
          <a:prstGeom prst="rect">
            <a:avLst/>
          </a:prstGeom>
          <a:noFill/>
          <a:ln w="9525">
            <a:noFill/>
            <a:round/>
            <a:headEnd/>
            <a:tailEnd/>
          </a:ln>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When the browser builds the page, it first fetches the HTML code.</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Then it fetches all the other components that the HTML code needs to be rendered</a:t>
            </a:r>
          </a:p>
          <a:p>
            <a:pPr marL="731838" lvl="1" indent="-274638">
              <a:lnSpc>
                <a:spcPct val="110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images</a:t>
            </a:r>
          </a:p>
          <a:p>
            <a:pPr marL="731838" lvl="1" indent="-274638">
              <a:lnSpc>
                <a:spcPct val="110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CSS code outside the page</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Some browsers also fetch the favicon.ico file. It’s a small graphic that is shown next to the page address. What a waste!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1233" name="Text Box 1"/>
          <p:cNvSpPr txBox="1">
            <a:spLocks noChangeArrowheads="1"/>
          </p:cNvSpPr>
          <p:nvPr/>
        </p:nvSpPr>
        <p:spPr bwMode="auto">
          <a:xfrm>
            <a:off x="457200" y="274638"/>
            <a:ext cx="8216900" cy="1130300"/>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WCAG 1: G10 to G14</a:t>
            </a:r>
          </a:p>
        </p:txBody>
      </p:sp>
      <p:sp>
        <p:nvSpPr>
          <p:cNvPr id="991234" name="Text Box 2"/>
          <p:cNvSpPr txBox="1">
            <a:spLocks noChangeArrowheads="1"/>
          </p:cNvSpPr>
          <p:nvPr/>
        </p:nvSpPr>
        <p:spPr bwMode="auto">
          <a:xfrm>
            <a:off x="228600" y="1371600"/>
            <a:ext cx="8445500" cy="5181600"/>
          </a:xfrm>
          <a:prstGeom prst="rect">
            <a:avLst/>
          </a:prstGeom>
          <a:noFill/>
          <a:ln w="9525">
            <a:noFill/>
            <a:round/>
            <a:headEnd/>
            <a:tailEnd/>
          </a:ln>
        </p:spPr>
        <p:txBody>
          <a:bodyPr lIns="0" tIns="0" rIns="0" bIns="0"/>
          <a:lstStyle/>
          <a:p>
            <a:pPr marL="328613" indent="-317500">
              <a:lnSpc>
                <a:spcPct val="98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10. Use interim solutions. Use interim accessibility solutions so that assistive technologies and older browsers will operate correctly.</a:t>
            </a:r>
          </a:p>
          <a:p>
            <a:pPr marL="328613" indent="-317500">
              <a:lnSpc>
                <a:spcPct val="98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11. Use W3C technologies and guidelines.</a:t>
            </a:r>
          </a:p>
          <a:p>
            <a:pPr marL="328613" indent="-317500">
              <a:lnSpc>
                <a:spcPct val="98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12. Provide context and orientation information. Provide context and orientation information to help users understand complex pages or elements.</a:t>
            </a:r>
          </a:p>
          <a:p>
            <a:pPr marL="328613" indent="-317500">
              <a:lnSpc>
                <a:spcPct val="98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13. Provide clear navigation mechanisms.</a:t>
            </a:r>
          </a:p>
          <a:p>
            <a:pPr marL="328613" indent="-317500">
              <a:lnSpc>
                <a:spcPct val="98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14. Ensure that documents are clear and simple. Ensure that documents are clear and simple so they may be more easily understood.</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81" name="Text Box 1"/>
          <p:cNvSpPr txBox="1">
            <a:spLocks noChangeArrowheads="1"/>
          </p:cNvSpPr>
          <p:nvPr/>
        </p:nvSpPr>
        <p:spPr bwMode="auto">
          <a:xfrm>
            <a:off x="457200" y="274638"/>
            <a:ext cx="8216900" cy="1130300"/>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WCAG version 2</a:t>
            </a:r>
          </a:p>
        </p:txBody>
      </p:sp>
      <p:sp>
        <p:nvSpPr>
          <p:cNvPr id="993282" name="Text Box 2"/>
          <p:cNvSpPr txBox="1">
            <a:spLocks noChangeArrowheads="1"/>
          </p:cNvSpPr>
          <p:nvPr/>
        </p:nvSpPr>
        <p:spPr bwMode="auto">
          <a:xfrm>
            <a:off x="457200" y="1600200"/>
            <a:ext cx="8216900" cy="4514850"/>
          </a:xfrm>
          <a:prstGeom prst="rect">
            <a:avLst/>
          </a:prstGeom>
          <a:noFill/>
          <a:ln w="9525">
            <a:noFill/>
            <a:round/>
            <a:headEnd/>
            <a:tailEnd/>
          </a:ln>
        </p:spPr>
        <p:txBody>
          <a:bodyPr lIns="0" tIns="0" rIns="0" bIns="0"/>
          <a:lstStyle/>
          <a:p>
            <a:pPr marL="328613" indent="-317500">
              <a:lnSpc>
                <a:spcPct val="98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The guidelines combine objectives with means to achieve the objectives.</a:t>
            </a:r>
          </a:p>
          <a:p>
            <a:pPr marL="328613" indent="-317500">
              <a:lnSpc>
                <a:spcPct val="98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For each objectives there is a list of </a:t>
            </a:r>
          </a:p>
          <a:p>
            <a:pPr marL="731838" lvl="1" indent="-274638">
              <a:lnSpc>
                <a:spcPct val="98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"sufficient techniques". When you have used them, you can claim to have done enough</a:t>
            </a:r>
          </a:p>
          <a:p>
            <a:pPr marL="731838" lvl="1" indent="-274638">
              <a:lnSpc>
                <a:spcPct val="98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"advisory techniques". They are for you to use if you want to go the extra mile.</a:t>
            </a:r>
          </a:p>
          <a:p>
            <a:pPr marL="731838" lvl="1" indent="-274638">
              <a:lnSpc>
                <a:spcPct val="98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"failures". This is what should not happen</a:t>
            </a:r>
            <a:r>
              <a:rPr lang="en-US">
                <a:solidFill>
                  <a:srgbClr val="FFFFFF"/>
                </a:solidFill>
                <a:latin typeface="Calibri" pitchFamily="34" charset="0"/>
              </a:rPr>
              <a:t>.</a:t>
            </a:r>
          </a:p>
          <a:p>
            <a:pPr marL="328613" indent="-317500">
              <a:lnSpc>
                <a:spcPct val="98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How to link objectives and techniques in detail can not be covered here.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5329" name="Text Box 1"/>
          <p:cNvSpPr txBox="1">
            <a:spLocks noChangeArrowheads="1"/>
          </p:cNvSpPr>
          <p:nvPr/>
        </p:nvSpPr>
        <p:spPr bwMode="auto">
          <a:xfrm>
            <a:off x="457200" y="274638"/>
            <a:ext cx="8216900" cy="1130300"/>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Guideline group 1</a:t>
            </a:r>
          </a:p>
        </p:txBody>
      </p:sp>
      <p:sp>
        <p:nvSpPr>
          <p:cNvPr id="995330" name="Text Box 2"/>
          <p:cNvSpPr txBox="1">
            <a:spLocks noChangeArrowheads="1"/>
          </p:cNvSpPr>
          <p:nvPr/>
        </p:nvSpPr>
        <p:spPr bwMode="auto">
          <a:xfrm>
            <a:off x="457200" y="1295400"/>
            <a:ext cx="8216900" cy="5487988"/>
          </a:xfrm>
          <a:prstGeom prst="rect">
            <a:avLst/>
          </a:prstGeom>
          <a:noFill/>
          <a:ln w="9525">
            <a:noFill/>
            <a:round/>
            <a:headEnd/>
            <a:tailEnd/>
          </a:ln>
        </p:spPr>
        <p:txBody>
          <a:bodyPr lIns="0" tIns="0" rIns="0" bIns="0"/>
          <a:lstStyle/>
          <a:p>
            <a:pPr marL="328613" indent="-317500">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1.1 Text Alternatives: Provide text alternatives for any non-text content so that it can be changed into other forms people need, such as large print, braille, speech, symbols or simpler language.</a:t>
            </a:r>
          </a:p>
          <a:p>
            <a:pPr marL="328613" indent="-317500">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1.2 Time-based Media: Provide alternatives for time-based media.</a:t>
            </a:r>
          </a:p>
          <a:p>
            <a:pPr marL="328613" indent="-317500">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1.3 Adaptable: Create content that can be presented in different ways (for example simpler layout ) without losing information or structure.</a:t>
            </a:r>
          </a:p>
          <a:p>
            <a:pPr marL="328613" indent="-317500">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1.4 Distinguishable: Make it easier for users to see and hear content including separating foreground from background.</a:t>
            </a:r>
          </a:p>
          <a:p>
            <a:pPr marL="328613" indent="-317500">
              <a:lnSpc>
                <a:spcPts val="2825"/>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7377" name="Text Box 1"/>
          <p:cNvSpPr txBox="1">
            <a:spLocks noChangeArrowheads="1"/>
          </p:cNvSpPr>
          <p:nvPr/>
        </p:nvSpPr>
        <p:spPr bwMode="auto">
          <a:xfrm>
            <a:off x="457200" y="274638"/>
            <a:ext cx="8216900" cy="1130300"/>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Guideline group 2</a:t>
            </a:r>
          </a:p>
        </p:txBody>
      </p:sp>
      <p:sp>
        <p:nvSpPr>
          <p:cNvPr id="997378" name="Text Box 2"/>
          <p:cNvSpPr txBox="1">
            <a:spLocks noChangeArrowheads="1"/>
          </p:cNvSpPr>
          <p:nvPr/>
        </p:nvSpPr>
        <p:spPr bwMode="auto">
          <a:xfrm>
            <a:off x="457200" y="1600200"/>
            <a:ext cx="8216900" cy="4514850"/>
          </a:xfrm>
          <a:prstGeom prst="rect">
            <a:avLst/>
          </a:prstGeom>
          <a:noFill/>
          <a:ln w="9525">
            <a:noFill/>
            <a:round/>
            <a:headEnd/>
            <a:tailEnd/>
          </a:ln>
        </p:spPr>
        <p:txBody>
          <a:bodyPr lIns="0" tIns="0" rIns="0" bIns="0"/>
          <a:lstStyle/>
          <a:p>
            <a:pPr marL="328613" indent="-317500">
              <a:lnSpc>
                <a:spcPts val="2825"/>
              </a:lnSpc>
              <a:spcBef>
                <a:spcPts val="700"/>
              </a:spcBef>
              <a:tabLst>
                <a:tab pos="330200"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 pos="9142413" algn="l"/>
                <a:tab pos="9599613" algn="l"/>
                <a:tab pos="10056813" algn="l"/>
                <a:tab pos="10514013" algn="l"/>
              </a:tabLst>
            </a:pPr>
            <a:r>
              <a:rPr lang="en-US" sz="2800">
                <a:solidFill>
                  <a:srgbClr val="FFFFFF"/>
                </a:solidFill>
                <a:latin typeface="Calibri" pitchFamily="34" charset="0"/>
              </a:rPr>
              <a:t>	2.1 Keyboard Accessible: Make all functionality available from a keyboard.</a:t>
            </a:r>
          </a:p>
          <a:p>
            <a:pPr marL="328613" indent="-317500">
              <a:lnSpc>
                <a:spcPts val="2825"/>
              </a:lnSpc>
              <a:spcBef>
                <a:spcPts val="700"/>
              </a:spcBef>
              <a:buClr>
                <a:srgbClr val="FFFFFF"/>
              </a:buClr>
              <a:buFont typeface="Arial" charset="0"/>
              <a:buChar char="•"/>
              <a:tabLst>
                <a:tab pos="330200"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 pos="9142413" algn="l"/>
                <a:tab pos="9599613" algn="l"/>
                <a:tab pos="10056813" algn="l"/>
                <a:tab pos="10514013" algn="l"/>
              </a:tabLst>
            </a:pPr>
            <a:r>
              <a:rPr lang="en-US" sz="2800">
                <a:solidFill>
                  <a:srgbClr val="FFFFFF"/>
                </a:solidFill>
                <a:latin typeface="Calibri" pitchFamily="34" charset="0"/>
              </a:rPr>
              <a:t>2.2 Enough Time: Provide users enough time to read and use content.</a:t>
            </a:r>
          </a:p>
          <a:p>
            <a:pPr marL="328613" indent="-317500">
              <a:lnSpc>
                <a:spcPts val="2825"/>
              </a:lnSpc>
              <a:spcBef>
                <a:spcPts val="700"/>
              </a:spcBef>
              <a:buClr>
                <a:srgbClr val="FFFFFF"/>
              </a:buClr>
              <a:buFont typeface="Arial" charset="0"/>
              <a:buChar char="•"/>
              <a:tabLst>
                <a:tab pos="330200"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 pos="9142413" algn="l"/>
                <a:tab pos="9599613" algn="l"/>
                <a:tab pos="10056813" algn="l"/>
                <a:tab pos="10514013" algn="l"/>
              </a:tabLst>
            </a:pPr>
            <a:r>
              <a:rPr lang="en-US" sz="2800">
                <a:solidFill>
                  <a:srgbClr val="FFFFFF"/>
                </a:solidFill>
                <a:latin typeface="Calibri" pitchFamily="34" charset="0"/>
              </a:rPr>
              <a:t>2.3 Seizures: Do not design content in a way that is known to cause seizures.</a:t>
            </a:r>
          </a:p>
          <a:p>
            <a:pPr marL="328613" indent="-317500">
              <a:lnSpc>
                <a:spcPts val="2825"/>
              </a:lnSpc>
              <a:spcBef>
                <a:spcPts val="700"/>
              </a:spcBef>
              <a:buClr>
                <a:srgbClr val="FFFFFF"/>
              </a:buClr>
              <a:buFont typeface="Arial" charset="0"/>
              <a:buChar char="•"/>
              <a:tabLst>
                <a:tab pos="330200"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 pos="9142413" algn="l"/>
                <a:tab pos="9599613" algn="l"/>
                <a:tab pos="10056813" algn="l"/>
                <a:tab pos="10514013" algn="l"/>
              </a:tabLst>
            </a:pPr>
            <a:r>
              <a:rPr lang="en-US" sz="2800">
                <a:solidFill>
                  <a:srgbClr val="FFFFFF"/>
                </a:solidFill>
                <a:latin typeface="Calibri" pitchFamily="34" charset="0"/>
              </a:rPr>
              <a:t> 2.4 Navigable: Provide ways to help users navigate, find content and determine where they are.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9425" name="Text Box 1"/>
          <p:cNvSpPr txBox="1">
            <a:spLocks noChangeArrowheads="1"/>
          </p:cNvSpPr>
          <p:nvPr/>
        </p:nvSpPr>
        <p:spPr bwMode="auto">
          <a:xfrm>
            <a:off x="457200" y="274638"/>
            <a:ext cx="8216900" cy="1130300"/>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Guideline group 3</a:t>
            </a:r>
          </a:p>
        </p:txBody>
      </p:sp>
      <p:sp>
        <p:nvSpPr>
          <p:cNvPr id="999426" name="Text Box 2"/>
          <p:cNvSpPr txBox="1">
            <a:spLocks noChangeArrowheads="1"/>
          </p:cNvSpPr>
          <p:nvPr/>
        </p:nvSpPr>
        <p:spPr bwMode="auto">
          <a:xfrm>
            <a:off x="457200" y="1600200"/>
            <a:ext cx="8216900" cy="4514850"/>
          </a:xfrm>
          <a:prstGeom prst="rect">
            <a:avLst/>
          </a:prstGeom>
          <a:noFill/>
          <a:ln w="9525">
            <a:noFill/>
            <a:round/>
            <a:headEnd/>
            <a:tailEnd/>
          </a:ln>
        </p:spPr>
        <p:txBody>
          <a:bodyPr lIns="0" tIns="0" rIns="0" bIns="0"/>
          <a:lstStyle/>
          <a:p>
            <a:pPr marL="328613" indent="-317500">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3.1 Readable: Make text content readable and understandable.</a:t>
            </a:r>
          </a:p>
          <a:p>
            <a:pPr marL="328613" indent="-317500">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3.2 Predictable: Make Web pages appear and operate in predictable ways.</a:t>
            </a:r>
          </a:p>
          <a:p>
            <a:pPr marL="328613" indent="-317500">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3.3 Input Assistance: Help users avoid and correct mistakes.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1473" name="Text Box 1"/>
          <p:cNvSpPr txBox="1">
            <a:spLocks noChangeArrowheads="1"/>
          </p:cNvSpPr>
          <p:nvPr/>
        </p:nvSpPr>
        <p:spPr bwMode="auto">
          <a:xfrm>
            <a:off x="457200" y="274638"/>
            <a:ext cx="8216900" cy="1130300"/>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Guideline group 4</a:t>
            </a:r>
          </a:p>
        </p:txBody>
      </p:sp>
      <p:sp>
        <p:nvSpPr>
          <p:cNvPr id="1001474" name="Text Box 2"/>
          <p:cNvSpPr txBox="1">
            <a:spLocks noChangeArrowheads="1"/>
          </p:cNvSpPr>
          <p:nvPr/>
        </p:nvSpPr>
        <p:spPr bwMode="auto">
          <a:xfrm>
            <a:off x="457200" y="1600200"/>
            <a:ext cx="8216900" cy="4514850"/>
          </a:xfrm>
          <a:prstGeom prst="rect">
            <a:avLst/>
          </a:prstGeom>
          <a:noFill/>
          <a:ln w="9525">
            <a:noFill/>
            <a:round/>
            <a:headEnd/>
            <a:tailEnd/>
          </a:ln>
        </p:spPr>
        <p:txBody>
          <a:bodyPr lIns="0" tIns="0" rIns="0" bIns="0"/>
          <a:lstStyle/>
          <a:p>
            <a:pPr marL="328613" indent="-317500">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4.1 Compatible: Maximize compatibility with current and future user agents, including assistive technologies.</a:t>
            </a:r>
          </a:p>
          <a:p>
            <a:pPr marL="328613" indent="-317500">
              <a:lnSpc>
                <a:spcPts val="2825"/>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8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21" name="Text Box 1"/>
          <p:cNvSpPr txBox="1">
            <a:spLocks noChangeArrowheads="1"/>
          </p:cNvSpPr>
          <p:nvPr/>
        </p:nvSpPr>
        <p:spPr bwMode="auto">
          <a:xfrm>
            <a:off x="457200" y="274638"/>
            <a:ext cx="8216900" cy="1130300"/>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HTML 0 techniques</a:t>
            </a:r>
          </a:p>
        </p:txBody>
      </p:sp>
      <p:sp>
        <p:nvSpPr>
          <p:cNvPr id="1003522" name="Text Box 2"/>
          <p:cNvSpPr txBox="1">
            <a:spLocks noChangeArrowheads="1"/>
          </p:cNvSpPr>
          <p:nvPr/>
        </p:nvSpPr>
        <p:spPr bwMode="auto">
          <a:xfrm>
            <a:off x="457200" y="1600200"/>
            <a:ext cx="8216900" cy="4514850"/>
          </a:xfrm>
          <a:prstGeom prst="rect">
            <a:avLst/>
          </a:prstGeom>
          <a:noFill/>
          <a:ln w="9525">
            <a:noFill/>
            <a:round/>
            <a:headEnd/>
            <a:tailEnd/>
          </a:ln>
        </p:spPr>
        <p:txBody>
          <a:bodyPr lIns="0" tIns="0" rIns="0" bIns="0"/>
          <a:lstStyle/>
          <a:p>
            <a:pPr marL="328613" indent="-317500">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H02: Combining adjacent image and text links for the same resource</a:t>
            </a:r>
          </a:p>
          <a:p>
            <a:pPr marL="328613" indent="-317500">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H04: Creating a logical tab order through links, form controls, and objects</a:t>
            </a:r>
          </a:p>
          <a:p>
            <a:pPr marL="328613" indent="-317500">
              <a:lnSpc>
                <a:spcPts val="2825"/>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8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5569" name="Text Box 1"/>
          <p:cNvSpPr txBox="1">
            <a:spLocks noChangeArrowheads="1"/>
          </p:cNvSpPr>
          <p:nvPr/>
        </p:nvSpPr>
        <p:spPr bwMode="auto">
          <a:xfrm>
            <a:off x="457200" y="274638"/>
            <a:ext cx="8216900" cy="1130300"/>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H2 HTML techniques</a:t>
            </a:r>
          </a:p>
        </p:txBody>
      </p:sp>
      <p:sp>
        <p:nvSpPr>
          <p:cNvPr id="1005570" name="Text Box 2"/>
          <p:cNvSpPr txBox="1">
            <a:spLocks noChangeArrowheads="1"/>
          </p:cNvSpPr>
          <p:nvPr/>
        </p:nvSpPr>
        <p:spPr bwMode="auto">
          <a:xfrm>
            <a:off x="457200" y="1371600"/>
            <a:ext cx="8216900" cy="5257800"/>
          </a:xfrm>
          <a:prstGeom prst="rect">
            <a:avLst/>
          </a:prstGeom>
          <a:noFill/>
          <a:ln w="9525">
            <a:noFill/>
            <a:round/>
            <a:headEnd/>
            <a:tailEnd/>
          </a:ln>
        </p:spPr>
        <p:txBody>
          <a:bodyPr lIns="0" tIns="0" rIns="0" bIns="0"/>
          <a:lstStyle/>
          <a:p>
            <a:pPr marL="328613" indent="-317500">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H24: Providing text alternatives for the area elements of image maps [not covered here]</a:t>
            </a:r>
          </a:p>
          <a:p>
            <a:pPr marL="328613" indent="-317500">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H25: Providing a title using the title element</a:t>
            </a:r>
          </a:p>
          <a:p>
            <a:pPr marL="328613" indent="-317500">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H27: Providing text and non-text alternatives for objects</a:t>
            </a:r>
          </a:p>
          <a:p>
            <a:pPr marL="328613" indent="-317500">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H28: Providing definitions for abbreviations by using the &lt;abbr&gt; and &lt;acronym&gt; elements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7617" name="Text Box 1"/>
          <p:cNvSpPr txBox="1">
            <a:spLocks noChangeArrowheads="1"/>
          </p:cNvSpPr>
          <p:nvPr/>
        </p:nvSpPr>
        <p:spPr bwMode="auto">
          <a:xfrm>
            <a:off x="457200" y="274638"/>
            <a:ext cx="8216900" cy="1130300"/>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H3 HTML techniques</a:t>
            </a:r>
          </a:p>
        </p:txBody>
      </p:sp>
      <p:sp>
        <p:nvSpPr>
          <p:cNvPr id="1007618" name="Text Box 2"/>
          <p:cNvSpPr txBox="1">
            <a:spLocks noChangeArrowheads="1"/>
          </p:cNvSpPr>
          <p:nvPr/>
        </p:nvSpPr>
        <p:spPr bwMode="auto">
          <a:xfrm>
            <a:off x="457200" y="1295400"/>
            <a:ext cx="8216900" cy="5257800"/>
          </a:xfrm>
          <a:prstGeom prst="rect">
            <a:avLst/>
          </a:prstGeom>
          <a:noFill/>
          <a:ln w="9525">
            <a:noFill/>
            <a:round/>
            <a:headEnd/>
            <a:tailEnd/>
          </a:ln>
        </p:spPr>
        <p:txBody>
          <a:bodyPr lIns="0" tIns="0" rIns="0" bIns="0"/>
          <a:lstStyle/>
          <a:p>
            <a:pPr marL="328613" indent="-317500">
              <a:lnSpc>
                <a:spcPct val="98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H30: Providing link text that describes the purpose of a link for anchor elements</a:t>
            </a:r>
          </a:p>
          <a:p>
            <a:pPr marL="328613" indent="-317500">
              <a:lnSpc>
                <a:spcPct val="98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H32: Providing submit buttons</a:t>
            </a:r>
          </a:p>
          <a:p>
            <a:pPr marL="328613" indent="-317500">
              <a:lnSpc>
                <a:spcPct val="98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H33: Supplementing link text with the title attribute</a:t>
            </a:r>
          </a:p>
          <a:p>
            <a:pPr marL="328613" indent="-317500">
              <a:lnSpc>
                <a:spcPct val="98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H34: Using a Unicode right-to-left mark (RLM) or left-to-right mark (LRM) to mix text direction inline</a:t>
            </a:r>
          </a:p>
          <a:p>
            <a:pPr marL="328613" indent="-317500">
              <a:lnSpc>
                <a:spcPct val="98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H35: Providing text alternatives on applet elements</a:t>
            </a:r>
          </a:p>
          <a:p>
            <a:pPr marL="328613" indent="-317500">
              <a:lnSpc>
                <a:spcPct val="98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H36: Using alt= attributes on images used as submit buttons</a:t>
            </a:r>
          </a:p>
          <a:p>
            <a:pPr marL="328613" indent="-317500">
              <a:lnSpc>
                <a:spcPct val="98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H37: Using alt= attributes on &lt;img/&gt; elements</a:t>
            </a:r>
          </a:p>
          <a:p>
            <a:pPr marL="328613" indent="-317500">
              <a:lnSpc>
                <a:spcPct val="98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H39: Using caption elements to associate data table captions with data tables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9665" name="Text Box 1"/>
          <p:cNvSpPr txBox="1">
            <a:spLocks noChangeArrowheads="1"/>
          </p:cNvSpPr>
          <p:nvPr/>
        </p:nvSpPr>
        <p:spPr bwMode="auto">
          <a:xfrm>
            <a:off x="457200" y="274638"/>
            <a:ext cx="8216900" cy="1130300"/>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H4 HTML techniques</a:t>
            </a:r>
          </a:p>
        </p:txBody>
      </p:sp>
      <p:sp>
        <p:nvSpPr>
          <p:cNvPr id="1009666" name="Text Box 2"/>
          <p:cNvSpPr txBox="1">
            <a:spLocks noChangeArrowheads="1"/>
          </p:cNvSpPr>
          <p:nvPr/>
        </p:nvSpPr>
        <p:spPr bwMode="auto">
          <a:xfrm>
            <a:off x="457200" y="1295400"/>
            <a:ext cx="8216900" cy="5448300"/>
          </a:xfrm>
          <a:prstGeom prst="rect">
            <a:avLst/>
          </a:prstGeom>
          <a:noFill/>
          <a:ln w="9525">
            <a:noFill/>
            <a:round/>
            <a:headEnd/>
            <a:tailEnd/>
          </a:ln>
        </p:spPr>
        <p:txBody>
          <a:bodyPr lIns="0" tIns="0" rIns="0" bIns="0"/>
          <a:lstStyle/>
          <a:p>
            <a:pPr marL="328613" indent="-317500">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H40: Using definition lists</a:t>
            </a:r>
          </a:p>
          <a:p>
            <a:pPr marL="328613" indent="-317500">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H42: Using &lt;h1&gt; to &lt;h6&gt; to identify headings</a:t>
            </a:r>
          </a:p>
          <a:p>
            <a:pPr marL="328613" indent="-317500">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H43: Using id= and headers= attributes to associate data cells with header cells in data tables</a:t>
            </a:r>
          </a:p>
          <a:p>
            <a:pPr marL="328613" indent="-317500">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H44: Using &lt;label&gt; to associate text labels with form controls</a:t>
            </a:r>
          </a:p>
          <a:p>
            <a:pPr marL="328613" indent="-317500">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H45: Using longdesc=</a:t>
            </a:r>
          </a:p>
          <a:p>
            <a:pPr marL="328613" indent="-317500">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H46: Using noembed= with &lt;embed&gt;</a:t>
            </a:r>
          </a:p>
          <a:p>
            <a:pPr marL="328613" indent="-317500">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H48: Using &lt;ol&gt;, &lt;ul&gt; and &lt;dl&gt; for lists</a:t>
            </a:r>
          </a:p>
          <a:p>
            <a:pPr marL="328613" indent="-317500">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H49: Using semantic markup to mark emphasized or special text</a:t>
            </a:r>
          </a:p>
          <a:p>
            <a:pPr marL="328613" indent="-317500">
              <a:lnSpc>
                <a:spcPts val="2825"/>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4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Text Box 1"/>
          <p:cNvSpPr txBox="1">
            <a:spLocks noChangeArrowheads="1"/>
          </p:cNvSpPr>
          <p:nvPr/>
        </p:nvSpPr>
        <p:spPr bwMode="auto">
          <a:xfrm>
            <a:off x="457200" y="274638"/>
            <a:ext cx="8220075" cy="1133475"/>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how to fetch</a:t>
            </a:r>
          </a:p>
        </p:txBody>
      </p:sp>
      <p:sp>
        <p:nvSpPr>
          <p:cNvPr id="113666" name="Text Box 2"/>
          <p:cNvSpPr txBox="1">
            <a:spLocks noChangeArrowheads="1"/>
          </p:cNvSpPr>
          <p:nvPr/>
        </p:nvSpPr>
        <p:spPr bwMode="auto">
          <a:xfrm>
            <a:off x="457200" y="1600200"/>
            <a:ext cx="8220075" cy="4516438"/>
          </a:xfrm>
          <a:prstGeom prst="rect">
            <a:avLst/>
          </a:prstGeom>
          <a:noFill/>
          <a:ln w="9525">
            <a:noFill/>
            <a:round/>
            <a:headEnd/>
            <a:tailEnd/>
          </a:ln>
        </p:spPr>
        <p:txBody>
          <a:bodyPr lIns="0" tIns="0" rIns="0" bIns="0"/>
          <a:lstStyle/>
          <a:p>
            <a:pPr marL="328613" indent="-317500">
              <a:lnSpc>
                <a:spcPct val="105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The browser uses the http protocol for each item fetched. </a:t>
            </a:r>
          </a:p>
          <a:p>
            <a:pPr marL="328613" indent="-317500">
              <a:lnSpc>
                <a:spcPct val="105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It sends a http request which is often almost as simple as </a:t>
            </a:r>
          </a:p>
          <a:p>
            <a:pPr marL="328613" indent="-317500">
              <a:lnSpc>
                <a:spcPct val="105000"/>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   GET </a:t>
            </a:r>
            <a:r>
              <a:rPr lang="en-US" sz="2800" i="1">
                <a:solidFill>
                  <a:srgbClr val="FFFFFF"/>
                </a:solidFill>
                <a:latin typeface="Calibri" pitchFamily="34" charset="0"/>
              </a:rPr>
              <a:t>address </a:t>
            </a:r>
            <a:r>
              <a:rPr lang="en-US" sz="2800">
                <a:solidFill>
                  <a:srgbClr val="FFFFFF"/>
                </a:solidFill>
                <a:latin typeface="Calibri" pitchFamily="34" charset="0"/>
              </a:rPr>
              <a:t>HTTP/1.1</a:t>
            </a:r>
          </a:p>
          <a:p>
            <a:pPr marL="328613" indent="-317500">
              <a:lnSpc>
                <a:spcPct val="105000"/>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   where </a:t>
            </a:r>
            <a:r>
              <a:rPr lang="en-US" sz="2800" i="1">
                <a:solidFill>
                  <a:srgbClr val="FFFFFF"/>
                </a:solidFill>
                <a:latin typeface="Calibri" pitchFamily="34" charset="0"/>
              </a:rPr>
              <a:t>address </a:t>
            </a:r>
            <a:r>
              <a:rPr lang="en-US" sz="2800">
                <a:solidFill>
                  <a:srgbClr val="FFFFFF"/>
                </a:solidFill>
                <a:latin typeface="Calibri" pitchFamily="34" charset="0"/>
              </a:rPr>
              <a:t>is the address of the object to be fetched. </a:t>
            </a:r>
          </a:p>
          <a:p>
            <a:pPr marL="328613" indent="-317500">
              <a:lnSpc>
                <a:spcPct val="105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The HTTP/1.1 is simply the protocol version. This enables future versions to run a bit differently.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1713" name="Text Box 1"/>
          <p:cNvSpPr txBox="1">
            <a:spLocks noChangeArrowheads="1"/>
          </p:cNvSpPr>
          <p:nvPr/>
        </p:nvSpPr>
        <p:spPr bwMode="auto">
          <a:xfrm>
            <a:off x="457200" y="274638"/>
            <a:ext cx="8216900" cy="1130300"/>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H5 HTML techniques</a:t>
            </a:r>
          </a:p>
        </p:txBody>
      </p:sp>
      <p:sp>
        <p:nvSpPr>
          <p:cNvPr id="1011714" name="Text Box 2"/>
          <p:cNvSpPr txBox="1">
            <a:spLocks noChangeArrowheads="1"/>
          </p:cNvSpPr>
          <p:nvPr/>
        </p:nvSpPr>
        <p:spPr bwMode="auto">
          <a:xfrm>
            <a:off x="457200" y="1295400"/>
            <a:ext cx="8216900" cy="5334000"/>
          </a:xfrm>
          <a:prstGeom prst="rect">
            <a:avLst/>
          </a:prstGeom>
          <a:noFill/>
          <a:ln w="9525">
            <a:noFill/>
            <a:round/>
            <a:headEnd/>
            <a:tailEnd/>
          </a:ln>
        </p:spPr>
        <p:txBody>
          <a:bodyPr lIns="0" tIns="0" rIns="0" bIns="0"/>
          <a:lstStyle/>
          <a:p>
            <a:pPr marL="328613" indent="-317500">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H50: Using structural elements to group links</a:t>
            </a:r>
          </a:p>
          <a:p>
            <a:pPr marL="328613" indent="-317500">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H51: Using table markup to present tabular information</a:t>
            </a:r>
          </a:p>
          <a:p>
            <a:pPr marL="328613" indent="-317500">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H53: Using the body of the object element</a:t>
            </a:r>
          </a:p>
          <a:p>
            <a:pPr marL="328613" indent="-317500">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H54: Using the &lt;dfn&gt; element to identify the defining instance of a word</a:t>
            </a:r>
          </a:p>
          <a:p>
            <a:pPr marL="328613" indent="-317500">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H56: Using the dir= on an inline element to resolve problems with nested directional runs</a:t>
            </a:r>
          </a:p>
          <a:p>
            <a:pPr marL="328613" indent="-317500">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H57: Using language attributes on the html element</a:t>
            </a:r>
          </a:p>
          <a:p>
            <a:pPr marL="328613" indent="-317500">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H58: Using language attributes to identify changes in the human language</a:t>
            </a:r>
          </a:p>
          <a:p>
            <a:pPr marL="328613" indent="-317500">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H59: Using the link element and navigation tools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61" name="Text Box 1"/>
          <p:cNvSpPr txBox="1">
            <a:spLocks noChangeArrowheads="1"/>
          </p:cNvSpPr>
          <p:nvPr/>
        </p:nvSpPr>
        <p:spPr bwMode="auto">
          <a:xfrm>
            <a:off x="457200" y="274638"/>
            <a:ext cx="8216900" cy="1130300"/>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H6 HTML techniques</a:t>
            </a:r>
          </a:p>
        </p:txBody>
      </p:sp>
      <p:sp>
        <p:nvSpPr>
          <p:cNvPr id="1013762" name="Text Box 2"/>
          <p:cNvSpPr txBox="1">
            <a:spLocks noChangeArrowheads="1"/>
          </p:cNvSpPr>
          <p:nvPr/>
        </p:nvSpPr>
        <p:spPr bwMode="auto">
          <a:xfrm>
            <a:off x="457200" y="1219200"/>
            <a:ext cx="8216900" cy="5270500"/>
          </a:xfrm>
          <a:prstGeom prst="rect">
            <a:avLst/>
          </a:prstGeom>
          <a:noFill/>
          <a:ln w="9525">
            <a:noFill/>
            <a:round/>
            <a:headEnd/>
            <a:tailEnd/>
          </a:ln>
        </p:spPr>
        <p:txBody>
          <a:bodyPr lIns="0" tIns="0" rIns="0" bIns="0"/>
          <a:lstStyle/>
          <a:p>
            <a:pPr marL="328613" indent="-317500">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H60: Using the link element to link to a glossary</a:t>
            </a:r>
          </a:p>
          <a:p>
            <a:pPr marL="328613" indent="-317500">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H62: Using the ruby element</a:t>
            </a:r>
          </a:p>
          <a:p>
            <a:pPr marL="328613" indent="-317500">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H63: Using the scope attribute to associate header cells and data cells in data tables</a:t>
            </a:r>
          </a:p>
          <a:p>
            <a:pPr marL="328613" indent="-317500">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H64: Using the title attribute of the frame and iframe elements</a:t>
            </a:r>
          </a:p>
          <a:p>
            <a:pPr marL="328613" indent="-317500">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H65: Using the title attribute to identify form controls when the label element cannot be used</a:t>
            </a:r>
          </a:p>
          <a:p>
            <a:pPr marL="328613" indent="-317500">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H67: Using null alt= text and no title attribute on &lt;img&gt; for images that adaptive technologies should ignore</a:t>
            </a:r>
          </a:p>
          <a:p>
            <a:pPr marL="328613" indent="-317500">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H69: Providing heading elements at the beginning of each section of content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5809" name="Text Box 1"/>
          <p:cNvSpPr txBox="1">
            <a:spLocks noChangeArrowheads="1"/>
          </p:cNvSpPr>
          <p:nvPr/>
        </p:nvSpPr>
        <p:spPr bwMode="auto">
          <a:xfrm>
            <a:off x="457200" y="274638"/>
            <a:ext cx="8216900" cy="1130300"/>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H7 HTML techniques</a:t>
            </a:r>
          </a:p>
        </p:txBody>
      </p:sp>
      <p:sp>
        <p:nvSpPr>
          <p:cNvPr id="1015810" name="Text Box 2"/>
          <p:cNvSpPr txBox="1">
            <a:spLocks noChangeArrowheads="1"/>
          </p:cNvSpPr>
          <p:nvPr/>
        </p:nvSpPr>
        <p:spPr bwMode="auto">
          <a:xfrm>
            <a:off x="152400" y="1219200"/>
            <a:ext cx="8763000" cy="5257800"/>
          </a:xfrm>
          <a:prstGeom prst="rect">
            <a:avLst/>
          </a:prstGeom>
          <a:noFill/>
          <a:ln w="9525">
            <a:noFill/>
            <a:round/>
            <a:headEnd/>
            <a:tailEnd/>
          </a:ln>
        </p:spPr>
        <p:txBody>
          <a:bodyPr lIns="0" tIns="0" rIns="0" bIns="0"/>
          <a:lstStyle/>
          <a:p>
            <a:pPr marL="328613" indent="-317500">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H70: Using frame elements to group blocks of repeated material</a:t>
            </a:r>
          </a:p>
          <a:p>
            <a:pPr marL="328613" indent="-317500">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H71: Providing a description for groups of form controls using &lt;fieldset&gt; and &lt;legend&gt; elements [not covered here]</a:t>
            </a:r>
          </a:p>
          <a:p>
            <a:pPr marL="328613" indent="-317500">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H73: Using the summary attribute of the table element to give an overview of data tables</a:t>
            </a:r>
          </a:p>
          <a:p>
            <a:pPr marL="328613" indent="-317500">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H74: Ensuring that opening and closing tags are used according to specification</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7857" name="Text Box 1"/>
          <p:cNvSpPr txBox="1">
            <a:spLocks noChangeArrowheads="1"/>
          </p:cNvSpPr>
          <p:nvPr/>
        </p:nvSpPr>
        <p:spPr bwMode="auto">
          <a:xfrm>
            <a:off x="457200" y="274638"/>
            <a:ext cx="8216900" cy="1130300"/>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H7 HTML techniques</a:t>
            </a:r>
          </a:p>
        </p:txBody>
      </p:sp>
      <p:sp>
        <p:nvSpPr>
          <p:cNvPr id="1017858" name="Text Box 2"/>
          <p:cNvSpPr txBox="1">
            <a:spLocks noChangeArrowheads="1"/>
          </p:cNvSpPr>
          <p:nvPr/>
        </p:nvSpPr>
        <p:spPr bwMode="auto">
          <a:xfrm>
            <a:off x="457200" y="1600200"/>
            <a:ext cx="8216900" cy="5270500"/>
          </a:xfrm>
          <a:prstGeom prst="rect">
            <a:avLst/>
          </a:prstGeom>
          <a:noFill/>
          <a:ln w="9525">
            <a:noFill/>
            <a:round/>
            <a:headEnd/>
            <a:tailEnd/>
          </a:ln>
        </p:spPr>
        <p:txBody>
          <a:bodyPr lIns="0" tIns="0" rIns="0" bIns="0"/>
          <a:lstStyle/>
          <a:p>
            <a:pPr marL="328613" indent="-317500">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H75: Ensuring that Web pages are well-formed</a:t>
            </a:r>
          </a:p>
          <a:p>
            <a:pPr marL="328613" indent="-317500">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H76: Using meta refresh to create an instant client-side redirect</a:t>
            </a:r>
          </a:p>
          <a:p>
            <a:pPr marL="328613" indent="-317500">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H77: Identifying the purpose of a link using link text combined with its enclosing list item</a:t>
            </a:r>
          </a:p>
          <a:p>
            <a:pPr marL="328613" indent="-317500">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H78: Identifying the purpose of a link using link text combined with its enclosing paragraph</a:t>
            </a:r>
          </a:p>
          <a:p>
            <a:pPr marL="328613" indent="-317500">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H79: Identifying the purpose of a link using link text combined with its enclosing table cell and associated table headings</a:t>
            </a:r>
          </a:p>
          <a:p>
            <a:pPr marL="328613" indent="-317500">
              <a:lnSpc>
                <a:spcPts val="2825"/>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400">
              <a:solidFill>
                <a:srgbClr val="FFFFFF"/>
              </a:solidFill>
              <a:latin typeface="Calibri" pitchFamily="34" charset="0"/>
            </a:endParaRPr>
          </a:p>
          <a:p>
            <a:pPr marL="328613" indent="-317500">
              <a:lnSpc>
                <a:spcPts val="2825"/>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4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9905" name="Text Box 1"/>
          <p:cNvSpPr txBox="1">
            <a:spLocks noChangeArrowheads="1"/>
          </p:cNvSpPr>
          <p:nvPr/>
        </p:nvSpPr>
        <p:spPr bwMode="auto">
          <a:xfrm>
            <a:off x="457200" y="274638"/>
            <a:ext cx="8216900" cy="1130300"/>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H8 HTML techniques</a:t>
            </a:r>
          </a:p>
        </p:txBody>
      </p:sp>
      <p:sp>
        <p:nvSpPr>
          <p:cNvPr id="1019906" name="Text Box 2"/>
          <p:cNvSpPr txBox="1">
            <a:spLocks noChangeArrowheads="1"/>
          </p:cNvSpPr>
          <p:nvPr/>
        </p:nvSpPr>
        <p:spPr bwMode="auto">
          <a:xfrm>
            <a:off x="457200" y="1219200"/>
            <a:ext cx="8216900" cy="5410200"/>
          </a:xfrm>
          <a:prstGeom prst="rect">
            <a:avLst/>
          </a:prstGeom>
          <a:noFill/>
          <a:ln w="9525">
            <a:noFill/>
            <a:round/>
            <a:headEnd/>
            <a:tailEnd/>
          </a:ln>
        </p:spPr>
        <p:txBody>
          <a:bodyPr lIns="0" tIns="0" rIns="0" bIns="0"/>
          <a:lstStyle/>
          <a:p>
            <a:pPr marL="328613" indent="-317500">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H80: Identifying the purpose of a link using link text combined with the preceding heading element</a:t>
            </a:r>
          </a:p>
          <a:p>
            <a:pPr marL="328613" indent="-317500">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H81: Identifying the purpose of a link in a nested list using link text combined with the parent list item under which the list is nested</a:t>
            </a:r>
          </a:p>
          <a:p>
            <a:pPr marL="328613" indent="-317500">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H83: Using the target= attribute to open a new window on user request and indicating this in link text</a:t>
            </a:r>
          </a:p>
          <a:p>
            <a:pPr marL="328613" indent="-317500">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H84: Using a button with a select element to perform an action</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1953" name="Text Box 1"/>
          <p:cNvSpPr txBox="1">
            <a:spLocks noChangeArrowheads="1"/>
          </p:cNvSpPr>
          <p:nvPr/>
        </p:nvSpPr>
        <p:spPr bwMode="auto">
          <a:xfrm>
            <a:off x="457200" y="274638"/>
            <a:ext cx="8216900" cy="1130300"/>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H8 HTML techniques</a:t>
            </a:r>
          </a:p>
        </p:txBody>
      </p:sp>
      <p:sp>
        <p:nvSpPr>
          <p:cNvPr id="1021954" name="Text Box 2"/>
          <p:cNvSpPr txBox="1">
            <a:spLocks noChangeArrowheads="1"/>
          </p:cNvSpPr>
          <p:nvPr/>
        </p:nvSpPr>
        <p:spPr bwMode="auto">
          <a:xfrm>
            <a:off x="457200" y="1600200"/>
            <a:ext cx="8216900" cy="5048250"/>
          </a:xfrm>
          <a:prstGeom prst="rect">
            <a:avLst/>
          </a:prstGeom>
          <a:noFill/>
          <a:ln w="9525">
            <a:noFill/>
            <a:round/>
            <a:headEnd/>
            <a:tailEnd/>
          </a:ln>
        </p:spPr>
        <p:txBody>
          <a:bodyPr lIns="0" tIns="0" rIns="0" bIns="0"/>
          <a:lstStyle/>
          <a:p>
            <a:pPr marL="328613" indent="-317500">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H85: Using &lt;optgroup&gt; to  group &lt;option&gt; elements inside a &lt;select&gt;</a:t>
            </a:r>
          </a:p>
          <a:p>
            <a:pPr marL="328613" indent="-317500">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H86: Providing text alternatives for ASCII art, emoticons, and leetspeak</a:t>
            </a:r>
          </a:p>
          <a:p>
            <a:pPr marL="328613" indent="-317500">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H87: Not interfering with the user agent's reflow of text as the viewing window is narrowed</a:t>
            </a:r>
          </a:p>
          <a:p>
            <a:pPr marL="328613" indent="-317500">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H88: Using HTML according to spec</a:t>
            </a:r>
          </a:p>
          <a:p>
            <a:pPr marL="328613" indent="-317500">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H89: Using the title attribute to provide context-sensitive help</a:t>
            </a:r>
          </a:p>
          <a:p>
            <a:pPr marL="328613" indent="-317500">
              <a:lnSpc>
                <a:spcPts val="2825"/>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8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01" name="Text Box 1"/>
          <p:cNvSpPr txBox="1">
            <a:spLocks noChangeArrowheads="1"/>
          </p:cNvSpPr>
          <p:nvPr/>
        </p:nvSpPr>
        <p:spPr bwMode="auto">
          <a:xfrm>
            <a:off x="457200" y="274638"/>
            <a:ext cx="8216900" cy="1130300"/>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H9 HTML techniques</a:t>
            </a:r>
          </a:p>
        </p:txBody>
      </p:sp>
      <p:sp>
        <p:nvSpPr>
          <p:cNvPr id="1024002" name="Text Box 2"/>
          <p:cNvSpPr txBox="1">
            <a:spLocks noChangeArrowheads="1"/>
          </p:cNvSpPr>
          <p:nvPr/>
        </p:nvSpPr>
        <p:spPr bwMode="auto">
          <a:xfrm>
            <a:off x="457200" y="1600200"/>
            <a:ext cx="8216900" cy="4514850"/>
          </a:xfrm>
          <a:prstGeom prst="rect">
            <a:avLst/>
          </a:prstGeom>
          <a:noFill/>
          <a:ln w="9525">
            <a:noFill/>
            <a:round/>
            <a:headEnd/>
            <a:tailEnd/>
          </a:ln>
        </p:spPr>
        <p:txBody>
          <a:bodyPr lIns="0" tIns="0" rIns="0" bIns="0"/>
          <a:lstStyle/>
          <a:p>
            <a:pPr marL="328613" indent="-317500">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H90: Indicating required form controls</a:t>
            </a:r>
          </a:p>
          <a:p>
            <a:pPr marL="328613" indent="-317500">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H91: Using HTML form controls and links</a:t>
            </a:r>
          </a:p>
          <a:p>
            <a:pPr marL="328613" indent="-317500">
              <a:lnSpc>
                <a:spcPts val="2825"/>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800">
              <a:solidFill>
                <a:srgbClr val="FFFFFF"/>
              </a:solidFill>
              <a:latin typeface="Calibri" pitchFamily="34" charset="0"/>
            </a:endParaRPr>
          </a:p>
          <a:p>
            <a:pPr marL="328613" indent="-317500">
              <a:lnSpc>
                <a:spcPts val="2825"/>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8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049" name="Text Box 1"/>
          <p:cNvSpPr txBox="1">
            <a:spLocks noChangeArrowheads="1"/>
          </p:cNvSpPr>
          <p:nvPr/>
        </p:nvSpPr>
        <p:spPr bwMode="auto">
          <a:xfrm>
            <a:off x="457200" y="274638"/>
            <a:ext cx="8216900" cy="1130300"/>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C0 CSS techniques</a:t>
            </a:r>
          </a:p>
        </p:txBody>
      </p:sp>
      <p:sp>
        <p:nvSpPr>
          <p:cNvPr id="1026050" name="Text Box 2"/>
          <p:cNvSpPr txBox="1">
            <a:spLocks noChangeArrowheads="1"/>
          </p:cNvSpPr>
          <p:nvPr/>
        </p:nvSpPr>
        <p:spPr bwMode="auto">
          <a:xfrm>
            <a:off x="457200" y="1600200"/>
            <a:ext cx="8216900" cy="4514850"/>
          </a:xfrm>
          <a:prstGeom prst="rect">
            <a:avLst/>
          </a:prstGeom>
          <a:noFill/>
          <a:ln w="9525">
            <a:noFill/>
            <a:round/>
            <a:headEnd/>
            <a:tailEnd/>
          </a:ln>
        </p:spPr>
        <p:txBody>
          <a:bodyPr lIns="0" tIns="0" rIns="0" bIns="0"/>
          <a:lstStyle/>
          <a:p>
            <a:pPr marL="328613" indent="-317500">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C06: Positioning content based on structural markup</a:t>
            </a:r>
          </a:p>
          <a:p>
            <a:pPr marL="328613" indent="-317500">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C07: Using CSS to hide a portion of the link text</a:t>
            </a:r>
          </a:p>
          <a:p>
            <a:pPr marL="328613" indent="-317500">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C08: Using CSS letter-spacing to control spacing within a word</a:t>
            </a:r>
          </a:p>
          <a:p>
            <a:pPr marL="328613" indent="-317500">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C09: Using CSS to include decorative images</a:t>
            </a:r>
          </a:p>
          <a:p>
            <a:pPr marL="328613" indent="-317500">
              <a:lnSpc>
                <a:spcPts val="2825"/>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8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097" name="Text Box 1"/>
          <p:cNvSpPr txBox="1">
            <a:spLocks noChangeArrowheads="1"/>
          </p:cNvSpPr>
          <p:nvPr/>
        </p:nvSpPr>
        <p:spPr bwMode="auto">
          <a:xfrm>
            <a:off x="457200" y="228600"/>
            <a:ext cx="8216900" cy="1023938"/>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C1 CSS techniques </a:t>
            </a:r>
          </a:p>
        </p:txBody>
      </p:sp>
      <p:sp>
        <p:nvSpPr>
          <p:cNvPr id="1028098" name="Text Box 2"/>
          <p:cNvSpPr txBox="1">
            <a:spLocks noChangeArrowheads="1"/>
          </p:cNvSpPr>
          <p:nvPr/>
        </p:nvSpPr>
        <p:spPr bwMode="auto">
          <a:xfrm>
            <a:off x="228600" y="1219200"/>
            <a:ext cx="8610600" cy="5486400"/>
          </a:xfrm>
          <a:prstGeom prst="rect">
            <a:avLst/>
          </a:prstGeom>
          <a:noFill/>
          <a:ln w="9525">
            <a:noFill/>
            <a:round/>
            <a:headEnd/>
            <a:tailEnd/>
          </a:ln>
        </p:spPr>
        <p:txBody>
          <a:bodyPr lIns="0" tIns="0" rIns="0" bIns="0"/>
          <a:lstStyle/>
          <a:p>
            <a:pPr marL="328613" indent="-317500">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C12: Using percent for font sizes</a:t>
            </a:r>
          </a:p>
          <a:p>
            <a:pPr marL="328613" indent="-317500">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C13: Using named font sizes</a:t>
            </a:r>
          </a:p>
          <a:p>
            <a:pPr marL="328613" indent="-317500">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C14: Using em units for font sizes</a:t>
            </a:r>
          </a:p>
          <a:p>
            <a:pPr marL="328613" indent="-317500">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C15: Using CSS to change the presentation of a user interface component when it receives focus</a:t>
            </a:r>
          </a:p>
          <a:p>
            <a:pPr marL="328613" indent="-317500">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C17: Scaling form elements which contain text</a:t>
            </a:r>
          </a:p>
          <a:p>
            <a:pPr marL="328613" indent="-317500">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C18: Using CSS margin and padding rules instead of spacer images for layout design</a:t>
            </a:r>
          </a:p>
          <a:p>
            <a:pPr marL="328613" indent="-317500">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C19: Specifying alignment either to the left OR right in CSS</a:t>
            </a:r>
          </a:p>
          <a:p>
            <a:pPr marL="328613" indent="-317500">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C30: Using CSS to replace text with images of text and providing user interface controls to switch</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145" name="Text Box 1"/>
          <p:cNvSpPr txBox="1">
            <a:spLocks noChangeArrowheads="1"/>
          </p:cNvSpPr>
          <p:nvPr/>
        </p:nvSpPr>
        <p:spPr bwMode="auto">
          <a:xfrm>
            <a:off x="457200" y="274638"/>
            <a:ext cx="8216900" cy="1130300"/>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C2 CSS techniques</a:t>
            </a:r>
          </a:p>
        </p:txBody>
      </p:sp>
      <p:sp>
        <p:nvSpPr>
          <p:cNvPr id="1030146" name="Text Box 2"/>
          <p:cNvSpPr txBox="1">
            <a:spLocks noChangeArrowheads="1"/>
          </p:cNvSpPr>
          <p:nvPr/>
        </p:nvSpPr>
        <p:spPr bwMode="auto">
          <a:xfrm>
            <a:off x="457200" y="1600200"/>
            <a:ext cx="8216900" cy="5270500"/>
          </a:xfrm>
          <a:prstGeom prst="rect">
            <a:avLst/>
          </a:prstGeom>
          <a:noFill/>
          <a:ln w="9525">
            <a:noFill/>
            <a:round/>
            <a:headEnd/>
            <a:tailEnd/>
          </a:ln>
        </p:spPr>
        <p:txBody>
          <a:bodyPr lIns="0" tIns="0" rIns="0" bIns="0"/>
          <a:lstStyle/>
          <a:p>
            <a:pPr marL="328613" indent="-317500">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C20: Using relative measurements to set column widths so that lines can average 80 characters or less when the browser is resized</a:t>
            </a:r>
          </a:p>
          <a:p>
            <a:pPr marL="328613" indent="-317500">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C21: Specifying line spacing in CSS</a:t>
            </a:r>
          </a:p>
          <a:p>
            <a:pPr marL="328613" indent="-317500">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C22: Using CSS to control visual presentation of text</a:t>
            </a:r>
          </a:p>
          <a:p>
            <a:pPr marL="328613" indent="-317500">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C23: Specifying text and background colors of secondary content such as banners, features and navigation in CSS while not specifying text and background colors of the main content</a:t>
            </a:r>
          </a:p>
          <a:p>
            <a:pPr marL="328613" indent="-317500">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C24: Using percentage values in CSS for container sizes</a:t>
            </a:r>
          </a:p>
          <a:p>
            <a:pPr marL="328613" indent="-317500">
              <a:lnSpc>
                <a:spcPts val="2825"/>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400">
              <a:solidFill>
                <a:srgbClr val="FFFFFF"/>
              </a:solidFill>
              <a:latin typeface="Calibri" pitchFamily="34" charset="0"/>
            </a:endParaRPr>
          </a:p>
          <a:p>
            <a:pPr marL="328613" indent="-317500">
              <a:lnSpc>
                <a:spcPts val="2825"/>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4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 Box 1"/>
          <p:cNvSpPr txBox="1">
            <a:spLocks noChangeArrowheads="1"/>
          </p:cNvSpPr>
          <p:nvPr/>
        </p:nvSpPr>
        <p:spPr bwMode="auto">
          <a:xfrm>
            <a:off x="457200" y="274638"/>
            <a:ext cx="8224838" cy="1138237"/>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other assignments</a:t>
            </a:r>
          </a:p>
        </p:txBody>
      </p:sp>
      <p:sp>
        <p:nvSpPr>
          <p:cNvPr id="23554" name="Text Box 2"/>
          <p:cNvSpPr txBox="1">
            <a:spLocks noChangeArrowheads="1"/>
          </p:cNvSpPr>
          <p:nvPr/>
        </p:nvSpPr>
        <p:spPr bwMode="auto">
          <a:xfrm>
            <a:off x="457200" y="1600200"/>
            <a:ext cx="8224838" cy="4560888"/>
          </a:xfrm>
          <a:prstGeom prst="rect">
            <a:avLst/>
          </a:prstGeom>
          <a:noFill/>
          <a:ln w="9525">
            <a:noFill/>
            <a:round/>
            <a:headEnd/>
            <a:tailEnd/>
          </a:ln>
        </p:spPr>
        <p:txBody>
          <a:bodyPr lIns="0" tIns="0" rIns="0" bIns="0"/>
          <a:lstStyle/>
          <a:p>
            <a:pPr marL="328613" indent="-317500">
              <a:spcBef>
                <a:spcPts val="700"/>
              </a:spcBef>
              <a:buClr>
                <a:srgbClr val="FFFFFF"/>
              </a:buClr>
              <a:buFont typeface="Arial" charset="0"/>
              <a:buChar char="•"/>
              <a:tabLst>
                <a:tab pos="444500" algn="l"/>
                <a:tab pos="901700" algn="l"/>
                <a:tab pos="1358900" algn="l"/>
                <a:tab pos="1816100" algn="l"/>
                <a:tab pos="2273300" algn="l"/>
                <a:tab pos="2730500" algn="l"/>
                <a:tab pos="3187700" algn="l"/>
                <a:tab pos="3644900" algn="l"/>
                <a:tab pos="4102100" algn="l"/>
                <a:tab pos="4559300" algn="l"/>
                <a:tab pos="5016500" algn="l"/>
                <a:tab pos="5473700" algn="l"/>
                <a:tab pos="5930900" algn="l"/>
                <a:tab pos="6388100" algn="l"/>
                <a:tab pos="6845300" algn="l"/>
                <a:tab pos="7302500" algn="l"/>
                <a:tab pos="7759700" algn="l"/>
                <a:tab pos="8216900" algn="l"/>
                <a:tab pos="8674100" algn="l"/>
                <a:tab pos="9131300" algn="l"/>
                <a:tab pos="9134475" algn="l"/>
                <a:tab pos="9591675" algn="l"/>
                <a:tab pos="10048875" algn="l"/>
                <a:tab pos="10506075" algn="l"/>
                <a:tab pos="10509250" algn="l"/>
                <a:tab pos="10512425" algn="l"/>
              </a:tabLst>
            </a:pPr>
            <a:r>
              <a:rPr lang="en-GB" sz="2800">
                <a:solidFill>
                  <a:srgbClr val="FFFFFF"/>
                </a:solidFill>
                <a:latin typeface="Calibri" pitchFamily="34" charset="0"/>
              </a:rPr>
              <a:t>the web site plan	</a:t>
            </a:r>
          </a:p>
          <a:p>
            <a:pPr marL="731838" lvl="1" indent="-274638">
              <a:spcBef>
                <a:spcPts val="600"/>
              </a:spcBef>
              <a:buClr>
                <a:srgbClr val="FFFFFF"/>
              </a:buClr>
              <a:buFont typeface="Arial" charset="0"/>
              <a:buChar char="–"/>
              <a:tabLst>
                <a:tab pos="444500" algn="l"/>
                <a:tab pos="901700" algn="l"/>
                <a:tab pos="1358900" algn="l"/>
                <a:tab pos="1816100" algn="l"/>
                <a:tab pos="2273300" algn="l"/>
                <a:tab pos="2730500" algn="l"/>
                <a:tab pos="3187700" algn="l"/>
                <a:tab pos="3644900" algn="l"/>
                <a:tab pos="4102100" algn="l"/>
                <a:tab pos="4559300" algn="l"/>
                <a:tab pos="5016500" algn="l"/>
                <a:tab pos="5473700" algn="l"/>
                <a:tab pos="5930900" algn="l"/>
                <a:tab pos="6388100" algn="l"/>
                <a:tab pos="6845300" algn="l"/>
                <a:tab pos="7302500" algn="l"/>
                <a:tab pos="7759700" algn="l"/>
                <a:tab pos="8216900" algn="l"/>
                <a:tab pos="8674100" algn="l"/>
                <a:tab pos="9131300" algn="l"/>
                <a:tab pos="9134475" algn="l"/>
                <a:tab pos="9591675" algn="l"/>
                <a:tab pos="10048875" algn="l"/>
                <a:tab pos="10506075" algn="l"/>
                <a:tab pos="10509250" algn="l"/>
                <a:tab pos="10512425" algn="l"/>
              </a:tabLst>
            </a:pPr>
            <a:r>
              <a:rPr lang="en-GB" sz="2400">
                <a:solidFill>
                  <a:srgbClr val="FFFFFF"/>
                </a:solidFill>
                <a:latin typeface="Calibri" pitchFamily="34" charset="0"/>
              </a:rPr>
              <a:t>to be handed in next week</a:t>
            </a:r>
          </a:p>
          <a:p>
            <a:pPr marL="731838" lvl="1" indent="-274638">
              <a:spcBef>
                <a:spcPts val="600"/>
              </a:spcBef>
              <a:buClr>
                <a:srgbClr val="FFFFFF"/>
              </a:buClr>
              <a:buFont typeface="Arial" charset="0"/>
              <a:buChar char="–"/>
              <a:tabLst>
                <a:tab pos="444500" algn="l"/>
                <a:tab pos="901700" algn="l"/>
                <a:tab pos="1358900" algn="l"/>
                <a:tab pos="1816100" algn="l"/>
                <a:tab pos="2273300" algn="l"/>
                <a:tab pos="2730500" algn="l"/>
                <a:tab pos="3187700" algn="l"/>
                <a:tab pos="3644900" algn="l"/>
                <a:tab pos="4102100" algn="l"/>
                <a:tab pos="4559300" algn="l"/>
                <a:tab pos="5016500" algn="l"/>
                <a:tab pos="5473700" algn="l"/>
                <a:tab pos="5930900" algn="l"/>
                <a:tab pos="6388100" algn="l"/>
                <a:tab pos="6845300" algn="l"/>
                <a:tab pos="7302500" algn="l"/>
                <a:tab pos="7759700" algn="l"/>
                <a:tab pos="8216900" algn="l"/>
                <a:tab pos="8674100" algn="l"/>
                <a:tab pos="9131300" algn="l"/>
                <a:tab pos="9134475" algn="l"/>
                <a:tab pos="9591675" algn="l"/>
                <a:tab pos="10048875" algn="l"/>
                <a:tab pos="10506075" algn="l"/>
                <a:tab pos="10509250" algn="l"/>
                <a:tab pos="10512425" algn="l"/>
              </a:tabLst>
            </a:pPr>
            <a:r>
              <a:rPr lang="en-GB" sz="2400">
                <a:solidFill>
                  <a:srgbClr val="FFFFFF"/>
                </a:solidFill>
                <a:latin typeface="Calibri" pitchFamily="34" charset="0"/>
              </a:rPr>
              <a:t>discussed at the end of today</a:t>
            </a:r>
          </a:p>
          <a:p>
            <a:pPr marL="328613" indent="-317500">
              <a:spcBef>
                <a:spcPts val="700"/>
              </a:spcBef>
              <a:buClr>
                <a:srgbClr val="FFFFFF"/>
              </a:buClr>
              <a:buFont typeface="Arial" charset="0"/>
              <a:buChar char="•"/>
              <a:tabLst>
                <a:tab pos="444500" algn="l"/>
                <a:tab pos="901700" algn="l"/>
                <a:tab pos="1358900" algn="l"/>
                <a:tab pos="1816100" algn="l"/>
                <a:tab pos="2273300" algn="l"/>
                <a:tab pos="2730500" algn="l"/>
                <a:tab pos="3187700" algn="l"/>
                <a:tab pos="3644900" algn="l"/>
                <a:tab pos="4102100" algn="l"/>
                <a:tab pos="4559300" algn="l"/>
                <a:tab pos="5016500" algn="l"/>
                <a:tab pos="5473700" algn="l"/>
                <a:tab pos="5930900" algn="l"/>
                <a:tab pos="6388100" algn="l"/>
                <a:tab pos="6845300" algn="l"/>
                <a:tab pos="7302500" algn="l"/>
                <a:tab pos="7759700" algn="l"/>
                <a:tab pos="8216900" algn="l"/>
                <a:tab pos="8674100" algn="l"/>
                <a:tab pos="9131300" algn="l"/>
                <a:tab pos="9134475" algn="l"/>
                <a:tab pos="9591675" algn="l"/>
                <a:tab pos="10048875" algn="l"/>
                <a:tab pos="10506075" algn="l"/>
                <a:tab pos="10509250" algn="l"/>
                <a:tab pos="10512425" algn="l"/>
              </a:tabLst>
            </a:pPr>
            <a:r>
              <a:rPr lang="en-GB" sz="2800">
                <a:solidFill>
                  <a:srgbClr val="FFFFFF"/>
                </a:solidFill>
                <a:latin typeface="Calibri" pitchFamily="34" charset="0"/>
              </a:rPr>
              <a:t>the web site assessment</a:t>
            </a:r>
          </a:p>
          <a:p>
            <a:pPr marL="731838" lvl="1" indent="-274638">
              <a:spcBef>
                <a:spcPts val="600"/>
              </a:spcBef>
              <a:buClr>
                <a:srgbClr val="FFFFFF"/>
              </a:buClr>
              <a:buFont typeface="Arial" charset="0"/>
              <a:buChar char="–"/>
              <a:tabLst>
                <a:tab pos="444500" algn="l"/>
                <a:tab pos="901700" algn="l"/>
                <a:tab pos="1358900" algn="l"/>
                <a:tab pos="1816100" algn="l"/>
                <a:tab pos="2273300" algn="l"/>
                <a:tab pos="2730500" algn="l"/>
                <a:tab pos="3187700" algn="l"/>
                <a:tab pos="3644900" algn="l"/>
                <a:tab pos="4102100" algn="l"/>
                <a:tab pos="4559300" algn="l"/>
                <a:tab pos="5016500" algn="l"/>
                <a:tab pos="5473700" algn="l"/>
                <a:tab pos="5930900" algn="l"/>
                <a:tab pos="6388100" algn="l"/>
                <a:tab pos="6845300" algn="l"/>
                <a:tab pos="7302500" algn="l"/>
                <a:tab pos="7759700" algn="l"/>
                <a:tab pos="8216900" algn="l"/>
                <a:tab pos="8674100" algn="l"/>
                <a:tab pos="9131300" algn="l"/>
                <a:tab pos="9134475" algn="l"/>
                <a:tab pos="9591675" algn="l"/>
                <a:tab pos="10048875" algn="l"/>
                <a:tab pos="10506075" algn="l"/>
                <a:tab pos="10509250" algn="l"/>
                <a:tab pos="10512425" algn="l"/>
              </a:tabLst>
            </a:pPr>
            <a:r>
              <a:rPr lang="en-US" sz="2400">
                <a:solidFill>
                  <a:srgbClr val="FFFFFF"/>
                </a:solidFill>
                <a:latin typeface="Calibri" pitchFamily="34" charset="0"/>
              </a:rPr>
              <a:t>to be done later</a:t>
            </a:r>
          </a:p>
          <a:p>
            <a:pPr marL="731838" lvl="1" indent="-274638">
              <a:spcBef>
                <a:spcPts val="600"/>
              </a:spcBef>
              <a:buClr>
                <a:srgbClr val="FFFFFF"/>
              </a:buClr>
              <a:buFont typeface="Arial" charset="0"/>
              <a:buChar char="–"/>
              <a:tabLst>
                <a:tab pos="444500" algn="l"/>
                <a:tab pos="901700" algn="l"/>
                <a:tab pos="1358900" algn="l"/>
                <a:tab pos="1816100" algn="l"/>
                <a:tab pos="2273300" algn="l"/>
                <a:tab pos="2730500" algn="l"/>
                <a:tab pos="3187700" algn="l"/>
                <a:tab pos="3644900" algn="l"/>
                <a:tab pos="4102100" algn="l"/>
                <a:tab pos="4559300" algn="l"/>
                <a:tab pos="5016500" algn="l"/>
                <a:tab pos="5473700" algn="l"/>
                <a:tab pos="5930900" algn="l"/>
                <a:tab pos="6388100" algn="l"/>
                <a:tab pos="6845300" algn="l"/>
                <a:tab pos="7302500" algn="l"/>
                <a:tab pos="7759700" algn="l"/>
                <a:tab pos="8216900" algn="l"/>
                <a:tab pos="8674100" algn="l"/>
                <a:tab pos="9131300" algn="l"/>
                <a:tab pos="9134475" algn="l"/>
                <a:tab pos="9591675" algn="l"/>
                <a:tab pos="10048875" algn="l"/>
                <a:tab pos="10506075" algn="l"/>
                <a:tab pos="10509250" algn="l"/>
                <a:tab pos="10512425" algn="l"/>
              </a:tabLst>
            </a:pPr>
            <a:r>
              <a:rPr lang="en-US" sz="2400">
                <a:solidFill>
                  <a:srgbClr val="FFFFFF"/>
                </a:solidFill>
                <a:latin typeface="Calibri" pitchFamily="34" charset="0"/>
              </a:rPr>
              <a:t>discussed next slide</a:t>
            </a:r>
          </a:p>
          <a:p>
            <a:pPr marL="328613" indent="-317500">
              <a:spcBef>
                <a:spcPts val="700"/>
              </a:spcBef>
              <a:buClr>
                <a:srgbClr val="FFFFFF"/>
              </a:buClr>
              <a:buFont typeface="Arial" charset="0"/>
              <a:buChar char="•"/>
              <a:tabLst>
                <a:tab pos="444500" algn="l"/>
                <a:tab pos="901700" algn="l"/>
                <a:tab pos="1358900" algn="l"/>
                <a:tab pos="1816100" algn="l"/>
                <a:tab pos="2273300" algn="l"/>
                <a:tab pos="2730500" algn="l"/>
                <a:tab pos="3187700" algn="l"/>
                <a:tab pos="3644900" algn="l"/>
                <a:tab pos="4102100" algn="l"/>
                <a:tab pos="4559300" algn="l"/>
                <a:tab pos="5016500" algn="l"/>
                <a:tab pos="5473700" algn="l"/>
                <a:tab pos="5930900" algn="l"/>
                <a:tab pos="6388100" algn="l"/>
                <a:tab pos="6845300" algn="l"/>
                <a:tab pos="7302500" algn="l"/>
                <a:tab pos="7759700" algn="l"/>
                <a:tab pos="8216900" algn="l"/>
                <a:tab pos="8674100" algn="l"/>
                <a:tab pos="9131300" algn="l"/>
                <a:tab pos="9134475" algn="l"/>
                <a:tab pos="9591675" algn="l"/>
                <a:tab pos="10048875" algn="l"/>
                <a:tab pos="10506075" algn="l"/>
                <a:tab pos="10509250" algn="l"/>
                <a:tab pos="10512425" algn="l"/>
              </a:tabLst>
            </a:pPr>
            <a:r>
              <a:rPr lang="en-GB" sz="2800">
                <a:solidFill>
                  <a:srgbClr val="FFFFFF"/>
                </a:solidFill>
                <a:latin typeface="Calibri" pitchFamily="34" charset="0"/>
              </a:rPr>
              <a:t>the final web site</a:t>
            </a:r>
          </a:p>
          <a:p>
            <a:pPr marL="731838" lvl="1" indent="-274638">
              <a:spcBef>
                <a:spcPts val="600"/>
              </a:spcBef>
              <a:buClr>
                <a:srgbClr val="FFFFFF"/>
              </a:buClr>
              <a:buFont typeface="Arial" charset="0"/>
              <a:buChar char="–"/>
              <a:tabLst>
                <a:tab pos="444500" algn="l"/>
                <a:tab pos="901700" algn="l"/>
                <a:tab pos="1358900" algn="l"/>
                <a:tab pos="1816100" algn="l"/>
                <a:tab pos="2273300" algn="l"/>
                <a:tab pos="2730500" algn="l"/>
                <a:tab pos="3187700" algn="l"/>
                <a:tab pos="3644900" algn="l"/>
                <a:tab pos="4102100" algn="l"/>
                <a:tab pos="4559300" algn="l"/>
                <a:tab pos="5016500" algn="l"/>
                <a:tab pos="5473700" algn="l"/>
                <a:tab pos="5930900" algn="l"/>
                <a:tab pos="6388100" algn="l"/>
                <a:tab pos="6845300" algn="l"/>
                <a:tab pos="7302500" algn="l"/>
                <a:tab pos="7759700" algn="l"/>
                <a:tab pos="8216900" algn="l"/>
                <a:tab pos="8674100" algn="l"/>
                <a:tab pos="9131300" algn="l"/>
                <a:tab pos="9134475" algn="l"/>
                <a:tab pos="9591675" algn="l"/>
                <a:tab pos="10048875" algn="l"/>
                <a:tab pos="10506075" algn="l"/>
                <a:tab pos="10509250" algn="l"/>
                <a:tab pos="10512425" algn="l"/>
              </a:tabLst>
            </a:pPr>
            <a:r>
              <a:rPr lang="en-GB" sz="2400">
                <a:solidFill>
                  <a:srgbClr val="FFFFFF"/>
                </a:solidFill>
                <a:latin typeface="Calibri" pitchFamily="34" charset="0"/>
              </a:rPr>
              <a:t>to be handed in at the end</a:t>
            </a:r>
          </a:p>
          <a:p>
            <a:pPr marL="731838" lvl="1" indent="-274638">
              <a:spcBef>
                <a:spcPts val="600"/>
              </a:spcBef>
              <a:buClr>
                <a:srgbClr val="FFFFFF"/>
              </a:buClr>
              <a:buFont typeface="Arial" charset="0"/>
              <a:buChar char="–"/>
              <a:tabLst>
                <a:tab pos="444500" algn="l"/>
                <a:tab pos="901700" algn="l"/>
                <a:tab pos="1358900" algn="l"/>
                <a:tab pos="1816100" algn="l"/>
                <a:tab pos="2273300" algn="l"/>
                <a:tab pos="2730500" algn="l"/>
                <a:tab pos="3187700" algn="l"/>
                <a:tab pos="3644900" algn="l"/>
                <a:tab pos="4102100" algn="l"/>
                <a:tab pos="4559300" algn="l"/>
                <a:tab pos="5016500" algn="l"/>
                <a:tab pos="5473700" algn="l"/>
                <a:tab pos="5930900" algn="l"/>
                <a:tab pos="6388100" algn="l"/>
                <a:tab pos="6845300" algn="l"/>
                <a:tab pos="7302500" algn="l"/>
                <a:tab pos="7759700" algn="l"/>
                <a:tab pos="8216900" algn="l"/>
                <a:tab pos="8674100" algn="l"/>
                <a:tab pos="9131300" algn="l"/>
                <a:tab pos="9134475" algn="l"/>
                <a:tab pos="9591675" algn="l"/>
                <a:tab pos="10048875" algn="l"/>
                <a:tab pos="10506075" algn="l"/>
                <a:tab pos="10509250" algn="l"/>
                <a:tab pos="10512425" algn="l"/>
              </a:tabLst>
            </a:pPr>
            <a:r>
              <a:rPr lang="en-GB" sz="2400">
                <a:solidFill>
                  <a:srgbClr val="FFFFFF"/>
                </a:solidFill>
                <a:latin typeface="Calibri" pitchFamily="34" charset="0"/>
              </a:rPr>
              <a:t>discussed after next slide</a:t>
            </a:r>
          </a:p>
          <a:p>
            <a:pPr marL="328613" indent="-317500">
              <a:lnSpc>
                <a:spcPts val="2825"/>
              </a:lnSpc>
              <a:spcBef>
                <a:spcPts val="700"/>
              </a:spcBef>
              <a:tabLst>
                <a:tab pos="444500" algn="l"/>
                <a:tab pos="901700" algn="l"/>
                <a:tab pos="1358900" algn="l"/>
                <a:tab pos="1816100" algn="l"/>
                <a:tab pos="2273300" algn="l"/>
                <a:tab pos="2730500" algn="l"/>
                <a:tab pos="3187700" algn="l"/>
                <a:tab pos="3644900" algn="l"/>
                <a:tab pos="4102100" algn="l"/>
                <a:tab pos="4559300" algn="l"/>
                <a:tab pos="5016500" algn="l"/>
                <a:tab pos="5473700" algn="l"/>
                <a:tab pos="5930900" algn="l"/>
                <a:tab pos="6388100" algn="l"/>
                <a:tab pos="6845300" algn="l"/>
                <a:tab pos="7302500" algn="l"/>
                <a:tab pos="7759700" algn="l"/>
                <a:tab pos="8216900" algn="l"/>
                <a:tab pos="8674100" algn="l"/>
                <a:tab pos="9131300" algn="l"/>
                <a:tab pos="9134475" algn="l"/>
                <a:tab pos="9591675" algn="l"/>
                <a:tab pos="10048875" algn="l"/>
                <a:tab pos="10506075" algn="l"/>
                <a:tab pos="10509250" algn="l"/>
                <a:tab pos="10512425" algn="l"/>
              </a:tabLst>
            </a:pPr>
            <a:endParaRPr lang="en-GB">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Text Box 1"/>
          <p:cNvSpPr txBox="1">
            <a:spLocks noChangeArrowheads="1"/>
          </p:cNvSpPr>
          <p:nvPr/>
        </p:nvSpPr>
        <p:spPr bwMode="auto">
          <a:xfrm>
            <a:off x="439738" y="268288"/>
            <a:ext cx="8220075" cy="874712"/>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the http response</a:t>
            </a:r>
          </a:p>
        </p:txBody>
      </p:sp>
      <p:sp>
        <p:nvSpPr>
          <p:cNvPr id="115714" name="Text Box 2"/>
          <p:cNvSpPr txBox="1">
            <a:spLocks noChangeArrowheads="1"/>
          </p:cNvSpPr>
          <p:nvPr/>
        </p:nvSpPr>
        <p:spPr bwMode="auto">
          <a:xfrm>
            <a:off x="457200" y="1143000"/>
            <a:ext cx="8220075" cy="4973638"/>
          </a:xfrm>
          <a:prstGeom prst="rect">
            <a:avLst/>
          </a:prstGeom>
          <a:noFill/>
          <a:ln w="9525">
            <a:noFill/>
            <a:round/>
            <a:headEnd/>
            <a:tailEnd/>
          </a:ln>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a:solidFill>
                  <a:srgbClr val="FFFFFF"/>
                </a:solidFill>
                <a:latin typeface="Calibri" pitchFamily="34" charset="0"/>
              </a:rPr>
              <a:t>The response contains </a:t>
            </a:r>
          </a:p>
          <a:p>
            <a:pPr marL="785813" lvl="1"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a status line</a:t>
            </a:r>
          </a:p>
          <a:p>
            <a:pPr marL="785813" lvl="1"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a series of headers</a:t>
            </a:r>
          </a:p>
          <a:p>
            <a:pPr marL="785813" lvl="1"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a body of the attribute: value form. </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a:solidFill>
                  <a:srgbClr val="FFFFFF"/>
                </a:solidFill>
                <a:latin typeface="Calibri" pitchFamily="34" charset="0"/>
              </a:rPr>
              <a:t>The body may contain</a:t>
            </a:r>
            <a:endParaRPr lang="en-US" sz="2800">
              <a:solidFill>
                <a:srgbClr val="FFFFFF"/>
              </a:solidFill>
              <a:latin typeface="Calibri" pitchFamily="34" charset="0"/>
            </a:endParaRPr>
          </a:p>
          <a:p>
            <a:pPr marL="785813" lvl="1"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an image</a:t>
            </a:r>
          </a:p>
          <a:p>
            <a:pPr marL="785813" lvl="1"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a sound file</a:t>
            </a:r>
          </a:p>
          <a:p>
            <a:pPr marL="785813" lvl="1"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some HTML code for a web page</a:t>
            </a:r>
          </a:p>
          <a:p>
            <a:pPr marL="785813" lvl="1"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and many other types more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2193" name="Text Box 1"/>
          <p:cNvSpPr txBox="1">
            <a:spLocks noChangeArrowheads="1"/>
          </p:cNvSpPr>
          <p:nvPr/>
        </p:nvSpPr>
        <p:spPr bwMode="auto">
          <a:xfrm>
            <a:off x="457200" y="274638"/>
            <a:ext cx="8216900" cy="1130300"/>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C2 CSS techniques</a:t>
            </a:r>
          </a:p>
        </p:txBody>
      </p:sp>
      <p:sp>
        <p:nvSpPr>
          <p:cNvPr id="1032194" name="Text Box 2"/>
          <p:cNvSpPr txBox="1">
            <a:spLocks noChangeArrowheads="1"/>
          </p:cNvSpPr>
          <p:nvPr/>
        </p:nvSpPr>
        <p:spPr bwMode="auto">
          <a:xfrm>
            <a:off x="457200" y="1600200"/>
            <a:ext cx="8216900" cy="4514850"/>
          </a:xfrm>
          <a:prstGeom prst="rect">
            <a:avLst/>
          </a:prstGeom>
          <a:noFill/>
          <a:ln w="9525">
            <a:noFill/>
            <a:round/>
            <a:headEnd/>
            <a:tailEnd/>
          </a:ln>
        </p:spPr>
        <p:txBody>
          <a:bodyPr lIns="0" tIns="0" rIns="0" bIns="0"/>
          <a:lstStyle/>
          <a:p>
            <a:pPr marL="328613" indent="-317500">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C25: Specifying borders and layout in CSS to delineate areas of a Web page while not specifying text and text-background colors</a:t>
            </a:r>
          </a:p>
          <a:p>
            <a:pPr marL="328613" indent="-317500">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C26: Providing options within the content to switch to a layout that does not require the user to scroll horizontally to read a line of text</a:t>
            </a:r>
          </a:p>
          <a:p>
            <a:pPr marL="328613" indent="-317500">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C27: Making the DOM order match the visual order</a:t>
            </a:r>
          </a:p>
          <a:p>
            <a:pPr marL="328613" indent="-317500">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C28: Specifying the size of text containers using em units</a:t>
            </a:r>
          </a:p>
          <a:p>
            <a:pPr marL="328613" indent="-317500">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a:solidFill>
                  <a:srgbClr val="FFFFFF"/>
                </a:solidFill>
                <a:latin typeface="Calibri" pitchFamily="34" charset="0"/>
              </a:rPr>
              <a:t>C29: Using a style switcher to provide a conforming alternate version</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41" name="Text Box 1"/>
          <p:cNvSpPr txBox="1">
            <a:spLocks noChangeArrowheads="1"/>
          </p:cNvSpPr>
          <p:nvPr/>
        </p:nvSpPr>
        <p:spPr bwMode="auto">
          <a:xfrm>
            <a:off x="457200" y="274638"/>
            <a:ext cx="8216900" cy="1130300"/>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other techniques types</a:t>
            </a:r>
          </a:p>
        </p:txBody>
      </p:sp>
      <p:sp>
        <p:nvSpPr>
          <p:cNvPr id="1034242" name="Text Box 2"/>
          <p:cNvSpPr txBox="1">
            <a:spLocks noChangeArrowheads="1"/>
          </p:cNvSpPr>
          <p:nvPr/>
        </p:nvSpPr>
        <p:spPr bwMode="auto">
          <a:xfrm>
            <a:off x="457200" y="1600200"/>
            <a:ext cx="8216900" cy="4514850"/>
          </a:xfrm>
          <a:prstGeom prst="rect">
            <a:avLst/>
          </a:prstGeom>
          <a:noFill/>
          <a:ln w="9525">
            <a:noFill/>
            <a:round/>
            <a:headEnd/>
            <a:tailEnd/>
          </a:ln>
        </p:spPr>
        <p:txBody>
          <a:bodyPr lIns="0" tIns="0" rIns="0" bIns="0"/>
          <a:lstStyle/>
          <a:p>
            <a:pPr marL="328613" indent="-317500">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Client scripting techniques</a:t>
            </a:r>
          </a:p>
          <a:p>
            <a:pPr marL="328613" indent="-317500">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Server scripting techniques</a:t>
            </a:r>
          </a:p>
          <a:p>
            <a:pPr marL="328613" indent="-317500">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SMIL techniques. SMIL is a language similar to XHTML to author multimedia.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6289" name="Text Box 1"/>
          <p:cNvSpPr txBox="1">
            <a:spLocks noChangeArrowheads="1"/>
          </p:cNvSpPr>
          <p:nvPr/>
        </p:nvSpPr>
        <p:spPr bwMode="auto">
          <a:xfrm>
            <a:off x="685800" y="2130425"/>
            <a:ext cx="7772400" cy="1470025"/>
          </a:xfrm>
          <a:prstGeom prst="rect">
            <a:avLst/>
          </a:prstGeom>
          <a:noFill/>
          <a:ln w="9525">
            <a:noFill/>
            <a:round/>
            <a:headEnd/>
            <a:tailEnd/>
          </a:ln>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http://openlib.org/home/krichel</a:t>
            </a:r>
          </a:p>
        </p:txBody>
      </p:sp>
      <p:sp>
        <p:nvSpPr>
          <p:cNvPr id="1036290" name="Text Box 2"/>
          <p:cNvSpPr txBox="1">
            <a:spLocks noChangeArrowheads="1"/>
          </p:cNvSpPr>
          <p:nvPr/>
        </p:nvSpPr>
        <p:spPr bwMode="auto">
          <a:xfrm>
            <a:off x="1371600" y="3886200"/>
            <a:ext cx="6400800" cy="3048000"/>
          </a:xfrm>
          <a:prstGeom prst="rect">
            <a:avLst/>
          </a:prstGeom>
          <a:noFill/>
          <a:ln w="9525">
            <a:noFill/>
            <a:round/>
            <a:headEnd/>
            <a:tailEnd/>
          </a:ln>
        </p:spPr>
        <p:txBody>
          <a:bodyPr lIns="90000" tIns="46800" rIns="90000" bIns="46800"/>
          <a:lstStyle/>
          <a:p>
            <a:pPr algn="ctr">
              <a:lnSpc>
                <a:spcPct val="84000"/>
              </a:lnSpc>
              <a:spcBef>
                <a:spcPts val="700"/>
              </a:spcBef>
              <a:tabLst>
                <a:tab pos="457200" algn="l"/>
                <a:tab pos="900113" algn="l"/>
                <a:tab pos="1357313" algn="l"/>
                <a:tab pos="1814513" algn="l"/>
                <a:tab pos="2271713" algn="l"/>
                <a:tab pos="2728913" algn="l"/>
                <a:tab pos="3186113" algn="l"/>
                <a:tab pos="3643313" algn="l"/>
                <a:tab pos="4100513" algn="l"/>
                <a:tab pos="4557713" algn="l"/>
                <a:tab pos="5014913" algn="l"/>
                <a:tab pos="5472113" algn="l"/>
                <a:tab pos="5929313" algn="l"/>
                <a:tab pos="6386513" algn="l"/>
                <a:tab pos="6843713" algn="l"/>
                <a:tab pos="7300913" algn="l"/>
                <a:tab pos="7758113" algn="l"/>
                <a:tab pos="8215313" algn="l"/>
                <a:tab pos="8672513" algn="l"/>
                <a:tab pos="9129713" algn="l"/>
                <a:tab pos="9586913" algn="l"/>
              </a:tabLst>
            </a:pPr>
            <a:r>
              <a:rPr lang="en-US" sz="2800">
                <a:solidFill>
                  <a:srgbClr val="FFFFFF"/>
                </a:solidFill>
                <a:latin typeface="Calibri" pitchFamily="34" charset="0"/>
              </a:rPr>
              <a:t>Please shutdown the computers when</a:t>
            </a:r>
          </a:p>
          <a:p>
            <a:pPr algn="ctr">
              <a:lnSpc>
                <a:spcPct val="84000"/>
              </a:lnSpc>
              <a:spcBef>
                <a:spcPts val="700"/>
              </a:spcBef>
              <a:tabLst>
                <a:tab pos="457200" algn="l"/>
                <a:tab pos="900113" algn="l"/>
                <a:tab pos="1357313" algn="l"/>
                <a:tab pos="1814513" algn="l"/>
                <a:tab pos="2271713" algn="l"/>
                <a:tab pos="2728913" algn="l"/>
                <a:tab pos="3186113" algn="l"/>
                <a:tab pos="3643313" algn="l"/>
                <a:tab pos="4100513" algn="l"/>
                <a:tab pos="4557713" algn="l"/>
                <a:tab pos="5014913" algn="l"/>
                <a:tab pos="5472113" algn="l"/>
                <a:tab pos="5929313" algn="l"/>
                <a:tab pos="6386513" algn="l"/>
                <a:tab pos="6843713" algn="l"/>
                <a:tab pos="7300913" algn="l"/>
                <a:tab pos="7758113" algn="l"/>
                <a:tab pos="8215313" algn="l"/>
                <a:tab pos="8672513" algn="l"/>
                <a:tab pos="9129713" algn="l"/>
                <a:tab pos="9586913" algn="l"/>
              </a:tabLst>
            </a:pPr>
            <a:r>
              <a:rPr lang="en-US" sz="2800">
                <a:solidFill>
                  <a:srgbClr val="FFFFFF"/>
                </a:solidFill>
                <a:latin typeface="Calibri" pitchFamily="34" charset="0"/>
              </a:rPr>
              <a:t>you are done.</a:t>
            </a:r>
          </a:p>
          <a:p>
            <a:pPr algn="ctr">
              <a:lnSpc>
                <a:spcPct val="84000"/>
              </a:lnSpc>
              <a:spcBef>
                <a:spcPts val="700"/>
              </a:spcBef>
              <a:tabLst>
                <a:tab pos="457200" algn="l"/>
                <a:tab pos="900113" algn="l"/>
                <a:tab pos="1357313" algn="l"/>
                <a:tab pos="1814513" algn="l"/>
                <a:tab pos="2271713" algn="l"/>
                <a:tab pos="2728913" algn="l"/>
                <a:tab pos="3186113" algn="l"/>
                <a:tab pos="3643313" algn="l"/>
                <a:tab pos="4100513" algn="l"/>
                <a:tab pos="4557713" algn="l"/>
                <a:tab pos="5014913" algn="l"/>
                <a:tab pos="5472113" algn="l"/>
                <a:tab pos="5929313" algn="l"/>
                <a:tab pos="6386513" algn="l"/>
                <a:tab pos="6843713" algn="l"/>
                <a:tab pos="7300913" algn="l"/>
                <a:tab pos="7758113" algn="l"/>
                <a:tab pos="8215313" algn="l"/>
                <a:tab pos="8672513" algn="l"/>
                <a:tab pos="9129713" algn="l"/>
                <a:tab pos="9586913" algn="l"/>
              </a:tabLst>
            </a:pPr>
            <a:endParaRPr lang="en-US" sz="2800">
              <a:solidFill>
                <a:srgbClr val="FFFFFF"/>
              </a:solidFill>
              <a:latin typeface="Calibri" pitchFamily="34" charset="0"/>
            </a:endParaRPr>
          </a:p>
          <a:p>
            <a:pPr algn="ctr">
              <a:lnSpc>
                <a:spcPct val="84000"/>
              </a:lnSpc>
              <a:spcBef>
                <a:spcPts val="700"/>
              </a:spcBef>
              <a:tabLst>
                <a:tab pos="457200" algn="l"/>
                <a:tab pos="900113" algn="l"/>
                <a:tab pos="1357313" algn="l"/>
                <a:tab pos="1814513" algn="l"/>
                <a:tab pos="2271713" algn="l"/>
                <a:tab pos="2728913" algn="l"/>
                <a:tab pos="3186113" algn="l"/>
                <a:tab pos="3643313" algn="l"/>
                <a:tab pos="4100513" algn="l"/>
                <a:tab pos="4557713" algn="l"/>
                <a:tab pos="5014913" algn="l"/>
                <a:tab pos="5472113" algn="l"/>
                <a:tab pos="5929313" algn="l"/>
                <a:tab pos="6386513" algn="l"/>
                <a:tab pos="6843713" algn="l"/>
                <a:tab pos="7300913" algn="l"/>
                <a:tab pos="7758113" algn="l"/>
                <a:tab pos="8215313" algn="l"/>
                <a:tab pos="8672513" algn="l"/>
                <a:tab pos="9129713" algn="l"/>
                <a:tab pos="9586913" algn="l"/>
              </a:tabLst>
            </a:pPr>
            <a:r>
              <a:rPr lang="en-US" sz="2800">
                <a:solidFill>
                  <a:srgbClr val="FFFFFF"/>
                </a:solidFill>
                <a:latin typeface="Calibri" pitchFamily="34" charset="0"/>
              </a:rPr>
              <a:t>Thank you for your attention!</a:t>
            </a:r>
          </a:p>
          <a:p>
            <a:pPr algn="ctr">
              <a:lnSpc>
                <a:spcPct val="84000"/>
              </a:lnSpc>
              <a:spcBef>
                <a:spcPts val="700"/>
              </a:spcBef>
              <a:tabLst>
                <a:tab pos="457200" algn="l"/>
                <a:tab pos="900113" algn="l"/>
                <a:tab pos="1357313" algn="l"/>
                <a:tab pos="1814513" algn="l"/>
                <a:tab pos="2271713" algn="l"/>
                <a:tab pos="2728913" algn="l"/>
                <a:tab pos="3186113" algn="l"/>
                <a:tab pos="3643313" algn="l"/>
                <a:tab pos="4100513" algn="l"/>
                <a:tab pos="4557713" algn="l"/>
                <a:tab pos="5014913" algn="l"/>
                <a:tab pos="5472113" algn="l"/>
                <a:tab pos="5929313" algn="l"/>
                <a:tab pos="6386513" algn="l"/>
                <a:tab pos="6843713" algn="l"/>
                <a:tab pos="7300913" algn="l"/>
                <a:tab pos="7758113" algn="l"/>
                <a:tab pos="8215313" algn="l"/>
                <a:tab pos="8672513" algn="l"/>
                <a:tab pos="9129713" algn="l"/>
                <a:tab pos="9586913" algn="l"/>
              </a:tabLst>
            </a:pPr>
            <a:endParaRPr lang="en-US" sz="2800">
              <a:solidFill>
                <a:srgbClr val="FFFFFF"/>
              </a:solidFill>
              <a:latin typeface="Calibri" pitchFamily="34" charset="0"/>
            </a:endParaRPr>
          </a:p>
          <a:p>
            <a:pPr algn="ctr">
              <a:lnSpc>
                <a:spcPct val="84000"/>
              </a:lnSpc>
              <a:spcBef>
                <a:spcPts val="700"/>
              </a:spcBef>
              <a:tabLst>
                <a:tab pos="457200" algn="l"/>
                <a:tab pos="900113" algn="l"/>
                <a:tab pos="1357313" algn="l"/>
                <a:tab pos="1814513" algn="l"/>
                <a:tab pos="2271713" algn="l"/>
                <a:tab pos="2728913" algn="l"/>
                <a:tab pos="3186113" algn="l"/>
                <a:tab pos="3643313" algn="l"/>
                <a:tab pos="4100513" algn="l"/>
                <a:tab pos="4557713" algn="l"/>
                <a:tab pos="5014913" algn="l"/>
                <a:tab pos="5472113" algn="l"/>
                <a:tab pos="5929313" algn="l"/>
                <a:tab pos="6386513" algn="l"/>
                <a:tab pos="6843713" algn="l"/>
                <a:tab pos="7300913" algn="l"/>
                <a:tab pos="7758113" algn="l"/>
                <a:tab pos="8215313" algn="l"/>
                <a:tab pos="8672513" algn="l"/>
                <a:tab pos="9129713" algn="l"/>
                <a:tab pos="9586913" algn="l"/>
              </a:tabLst>
            </a:pPr>
            <a:endParaRPr lang="en-US" sz="28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Text Box 1"/>
          <p:cNvSpPr txBox="1">
            <a:spLocks noChangeArrowheads="1"/>
          </p:cNvSpPr>
          <p:nvPr/>
        </p:nvSpPr>
        <p:spPr bwMode="auto">
          <a:xfrm>
            <a:off x="457200" y="274638"/>
            <a:ext cx="8220075" cy="1133475"/>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the http status</a:t>
            </a:r>
          </a:p>
        </p:txBody>
      </p:sp>
      <p:sp>
        <p:nvSpPr>
          <p:cNvPr id="117762" name="Text Box 2"/>
          <p:cNvSpPr txBox="1">
            <a:spLocks noChangeArrowheads="1"/>
          </p:cNvSpPr>
          <p:nvPr/>
        </p:nvSpPr>
        <p:spPr bwMode="auto">
          <a:xfrm>
            <a:off x="457200" y="1408113"/>
            <a:ext cx="8220075" cy="4708525"/>
          </a:xfrm>
          <a:prstGeom prst="rect">
            <a:avLst/>
          </a:prstGeom>
          <a:noFill/>
          <a:ln w="9525">
            <a:noFill/>
            <a:round/>
            <a:headEnd/>
            <a:tailEnd/>
          </a:ln>
        </p:spPr>
        <p:txBody>
          <a:bodyPr lIns="0" tIns="0" rIns="0" bIns="0"/>
          <a:lstStyle/>
          <a:p>
            <a:pPr marL="328613" indent="-317500">
              <a:lnSpc>
                <a:spcPct val="12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a:solidFill>
                  <a:srgbClr val="FFFFFF"/>
                </a:solidFill>
                <a:latin typeface="Calibri" pitchFamily="34" charset="0"/>
              </a:rPr>
              <a:t>The http status is a single line at the start of the response to tell the browser the overall result.</a:t>
            </a:r>
          </a:p>
          <a:p>
            <a:pPr marL="328613" indent="-317500">
              <a:lnSpc>
                <a:spcPct val="12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a:solidFill>
                  <a:srgbClr val="FFFFFF"/>
                </a:solidFill>
                <a:latin typeface="Calibri" pitchFamily="34" charset="0"/>
              </a:rPr>
              <a:t>There are a series of numeric codes defined by http to indicate the status</a:t>
            </a:r>
          </a:p>
          <a:p>
            <a:pPr marL="328613" indent="-317500">
              <a:lnSpc>
                <a:spcPct val="12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a:solidFill>
                  <a:srgbClr val="FFFFFF"/>
                </a:solidFill>
                <a:latin typeface="Calibri" pitchFamily="34" charset="0"/>
              </a:rPr>
              <a:t>The best is “200” ok.</a:t>
            </a:r>
          </a:p>
          <a:p>
            <a:pPr marL="328613" indent="-317500">
              <a:lnSpc>
                <a:spcPct val="12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a:solidFill>
                  <a:srgbClr val="FFFFFF"/>
                </a:solidFill>
                <a:latin typeface="Calibri" pitchFamily="34" charset="0"/>
              </a:rPr>
              <a:t>The most famous, sadly is “404” file not found.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Text Box 1"/>
          <p:cNvSpPr txBox="1">
            <a:spLocks noChangeArrowheads="1"/>
          </p:cNvSpPr>
          <p:nvPr/>
        </p:nvSpPr>
        <p:spPr bwMode="auto">
          <a:xfrm>
            <a:off x="457200" y="274638"/>
            <a:ext cx="8220075" cy="1133475"/>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the http headers</a:t>
            </a:r>
          </a:p>
        </p:txBody>
      </p:sp>
      <p:sp>
        <p:nvSpPr>
          <p:cNvPr id="119810" name="Text Box 2"/>
          <p:cNvSpPr txBox="1">
            <a:spLocks noChangeArrowheads="1"/>
          </p:cNvSpPr>
          <p:nvPr/>
        </p:nvSpPr>
        <p:spPr bwMode="auto">
          <a:xfrm>
            <a:off x="457200" y="1408113"/>
            <a:ext cx="8220075" cy="4708525"/>
          </a:xfrm>
          <a:prstGeom prst="rect">
            <a:avLst/>
          </a:prstGeom>
          <a:noFill/>
          <a:ln w="9525">
            <a:noFill/>
            <a:round/>
            <a:headEnd/>
            <a:tailEnd/>
          </a:ln>
        </p:spPr>
        <p:txBody>
          <a:bodyPr lIns="0" tIns="0" rIns="0" bIns="0"/>
          <a:lstStyle/>
          <a:p>
            <a:pPr marL="328613" indent="-317500">
              <a:lnSpc>
                <a:spcPct val="12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a:solidFill>
                  <a:srgbClr val="FFFFFF"/>
                </a:solidFill>
                <a:latin typeface="Calibri" pitchFamily="34" charset="0"/>
              </a:rPr>
              <a:t>After the status line and before the body there is a series of </a:t>
            </a:r>
            <a:r>
              <a:rPr lang="en-US" sz="3200" i="1">
                <a:solidFill>
                  <a:srgbClr val="FFFFFF"/>
                </a:solidFill>
                <a:latin typeface="Calibri" pitchFamily="34" charset="0"/>
              </a:rPr>
              <a:t>attribute</a:t>
            </a:r>
            <a:r>
              <a:rPr lang="en-US" sz="3200">
                <a:solidFill>
                  <a:srgbClr val="FFFFFF"/>
                </a:solidFill>
                <a:latin typeface="Calibri" pitchFamily="34" charset="0"/>
              </a:rPr>
              <a:t>: </a:t>
            </a:r>
            <a:r>
              <a:rPr lang="en-US" sz="3200" i="1">
                <a:solidFill>
                  <a:srgbClr val="FFFFFF"/>
                </a:solidFill>
                <a:latin typeface="Calibri" pitchFamily="34" charset="0"/>
              </a:rPr>
              <a:t>value </a:t>
            </a:r>
            <a:r>
              <a:rPr lang="en-US" sz="3200">
                <a:solidFill>
                  <a:srgbClr val="FFFFFF"/>
                </a:solidFill>
                <a:latin typeface="Calibri" pitchFamily="34" charset="0"/>
              </a:rPr>
              <a:t>lines that contain more information about the response.</a:t>
            </a:r>
          </a:p>
          <a:p>
            <a:pPr marL="328613" indent="-317500">
              <a:lnSpc>
                <a:spcPct val="12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a:solidFill>
                  <a:srgbClr val="FFFFFF"/>
                </a:solidFill>
                <a:latin typeface="Calibri" pitchFamily="34" charset="0"/>
              </a:rPr>
              <a:t>These are called http headers. The headers are named by the attribute name. </a:t>
            </a:r>
          </a:p>
          <a:p>
            <a:pPr marL="328613" indent="-317500">
              <a:lnSpc>
                <a:spcPct val="12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a:solidFill>
                  <a:srgbClr val="FFFFFF"/>
                </a:solidFill>
                <a:latin typeface="Calibri" pitchFamily="34" charset="0"/>
              </a:rPr>
              <a:t>Most of them are not interesting to us now.</a:t>
            </a:r>
          </a:p>
          <a:p>
            <a:pPr marL="328613" indent="-317500">
              <a:lnSpc>
                <a:spcPct val="12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a:solidFill>
                  <a:srgbClr val="FFFFFF"/>
                </a:solidFill>
                <a:latin typeface="Calibri" pitchFamily="34" charset="0"/>
              </a:rPr>
              <a:t>But one is: the “content-type” header.</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Text Box 1"/>
          <p:cNvSpPr txBox="1">
            <a:spLocks noChangeArrowheads="1"/>
          </p:cNvSpPr>
          <p:nvPr/>
        </p:nvSpPr>
        <p:spPr bwMode="auto">
          <a:xfrm>
            <a:off x="457200" y="274638"/>
            <a:ext cx="8220075" cy="1133475"/>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example: http response start for my CV</a:t>
            </a:r>
          </a:p>
        </p:txBody>
      </p:sp>
      <p:sp>
        <p:nvSpPr>
          <p:cNvPr id="121858" name="Text Box 2"/>
          <p:cNvSpPr txBox="1">
            <a:spLocks noChangeArrowheads="1"/>
          </p:cNvSpPr>
          <p:nvPr/>
        </p:nvSpPr>
        <p:spPr bwMode="auto">
          <a:xfrm>
            <a:off x="457200" y="1600200"/>
            <a:ext cx="8220075" cy="4516438"/>
          </a:xfrm>
          <a:prstGeom prst="rect">
            <a:avLst/>
          </a:prstGeom>
          <a:noFill/>
          <a:ln w="9525">
            <a:noFill/>
            <a:round/>
            <a:headEnd/>
            <a:tailEnd/>
          </a:ln>
        </p:spPr>
        <p:txBody>
          <a:bodyPr lIns="0" tIns="0" rIns="0" bIns="0"/>
          <a:lstStyle/>
          <a:p>
            <a:pPr>
              <a:lnSpc>
                <a:spcPts val="2825"/>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HTTP/1.1 200 OK</a:t>
            </a:r>
          </a:p>
          <a:p>
            <a:pPr>
              <a:lnSpc>
                <a:spcPts val="2825"/>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Date: Fri, 04 Sep 2009 22:09:02 GMT</a:t>
            </a:r>
          </a:p>
          <a:p>
            <a:pPr>
              <a:lnSpc>
                <a:spcPts val="2825"/>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Server: Apache/2.2.12 (Debian)</a:t>
            </a:r>
          </a:p>
          <a:p>
            <a:pPr>
              <a:lnSpc>
                <a:spcPts val="2825"/>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Last-Modified: Sat, 25 Apr 2009 02:57:31 GMT</a:t>
            </a:r>
          </a:p>
          <a:p>
            <a:pPr>
              <a:lnSpc>
                <a:spcPts val="2825"/>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ETag: "5f80ef-11d64-468584632fcc0"</a:t>
            </a:r>
          </a:p>
          <a:p>
            <a:pPr>
              <a:lnSpc>
                <a:spcPts val="2825"/>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Accept-Ranges: bytes</a:t>
            </a:r>
          </a:p>
          <a:p>
            <a:pPr>
              <a:lnSpc>
                <a:spcPts val="2825"/>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Content-Length: 73060</a:t>
            </a:r>
          </a:p>
          <a:p>
            <a:pPr>
              <a:lnSpc>
                <a:spcPts val="2825"/>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Connection: close</a:t>
            </a:r>
          </a:p>
          <a:p>
            <a:pPr>
              <a:lnSpc>
                <a:spcPts val="2825"/>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latin typeface="Calibri" pitchFamily="34" charset="0"/>
              </a:rPr>
              <a:t>Content-Type: application/pdf</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Text Box 1"/>
          <p:cNvSpPr txBox="1">
            <a:spLocks noChangeArrowheads="1"/>
          </p:cNvSpPr>
          <p:nvPr/>
        </p:nvSpPr>
        <p:spPr bwMode="auto">
          <a:xfrm>
            <a:off x="457200" y="274638"/>
            <a:ext cx="8220075" cy="1133475"/>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content-type</a:t>
            </a:r>
          </a:p>
        </p:txBody>
      </p:sp>
      <p:sp>
        <p:nvSpPr>
          <p:cNvPr id="123906" name="Text Box 2"/>
          <p:cNvSpPr txBox="1">
            <a:spLocks noChangeArrowheads="1"/>
          </p:cNvSpPr>
          <p:nvPr/>
        </p:nvSpPr>
        <p:spPr bwMode="auto">
          <a:xfrm>
            <a:off x="457200" y="1371600"/>
            <a:ext cx="8220075" cy="5029200"/>
          </a:xfrm>
          <a:prstGeom prst="rect">
            <a:avLst/>
          </a:prstGeom>
          <a:noFill/>
          <a:ln w="9525">
            <a:noFill/>
            <a:round/>
            <a:headEnd/>
            <a:tailEnd/>
          </a:ln>
        </p:spPr>
        <p:txBody>
          <a:bodyPr lIns="0" tIns="0" rIns="0" bIns="0"/>
          <a:lstStyle/>
          <a:p>
            <a:pPr marL="328613" indent="-317500">
              <a:lnSpc>
                <a:spcPct val="105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The content-type often is the MIME type of the object. </a:t>
            </a:r>
          </a:p>
          <a:p>
            <a:pPr marL="328613" indent="-317500">
              <a:lnSpc>
                <a:spcPct val="105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The MIME type will allow the user agent to determine what to do with the body. Essentially, what software application to fire up so that that the user can make something</a:t>
            </a:r>
          </a:p>
          <a:p>
            <a:pPr marL="328613" indent="-317500">
              <a:lnSpc>
                <a:spcPct val="105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So you get an PDF file, and whoops, the PDF viewer is fired up. </a:t>
            </a:r>
          </a:p>
          <a:p>
            <a:pPr marL="328613" indent="-317500">
              <a:lnSpc>
                <a:spcPct val="105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That is because the http header said: </a:t>
            </a:r>
          </a:p>
          <a:p>
            <a:pPr marL="328613" indent="-317500">
              <a:lnSpc>
                <a:spcPct val="105000"/>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    Content-type: application/pdf</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Text Box 1"/>
          <p:cNvSpPr txBox="1">
            <a:spLocks noChangeArrowheads="1"/>
          </p:cNvSpPr>
          <p:nvPr/>
        </p:nvSpPr>
        <p:spPr bwMode="auto">
          <a:xfrm>
            <a:off x="457200" y="274638"/>
            <a:ext cx="8220075" cy="1133475"/>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how does the server know what to send?</a:t>
            </a:r>
          </a:p>
        </p:txBody>
      </p:sp>
      <p:sp>
        <p:nvSpPr>
          <p:cNvPr id="125954" name="Text Box 2"/>
          <p:cNvSpPr txBox="1">
            <a:spLocks noChangeArrowheads="1"/>
          </p:cNvSpPr>
          <p:nvPr/>
        </p:nvSpPr>
        <p:spPr bwMode="auto">
          <a:xfrm>
            <a:off x="457200" y="1600200"/>
            <a:ext cx="8220075" cy="4516438"/>
          </a:xfrm>
          <a:prstGeom prst="rect">
            <a:avLst/>
          </a:prstGeom>
          <a:noFill/>
          <a:ln w="9525">
            <a:noFill/>
            <a:round/>
            <a:headEnd/>
            <a:tailEnd/>
          </a:ln>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a:solidFill>
                  <a:srgbClr val="FFFFFF"/>
                </a:solidFill>
                <a:latin typeface="Calibri" pitchFamily="34" charset="0"/>
              </a:rPr>
              <a:t>Well in the simplest case, the server makes a  correspondence between the address requested and a file on the disk.</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a:solidFill>
                  <a:srgbClr val="FFFFFF"/>
                </a:solidFill>
                <a:latin typeface="Calibri" pitchFamily="34" charset="0"/>
              </a:rPr>
              <a:t>If the file corresponds to the disk exists, the file is sent as the body of the http response.</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a:solidFill>
                  <a:srgbClr val="FFFFFF"/>
                </a:solidFill>
                <a:latin typeface="Calibri" pitchFamily="34" charset="0"/>
              </a:rPr>
              <a:t>We can call this a file-based response.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Text Box 1"/>
          <p:cNvSpPr txBox="1">
            <a:spLocks noChangeArrowheads="1"/>
          </p:cNvSpPr>
          <p:nvPr/>
        </p:nvSpPr>
        <p:spPr bwMode="auto">
          <a:xfrm>
            <a:off x="457200" y="274638"/>
            <a:ext cx="8220075" cy="1133475"/>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content-type in file based responses</a:t>
            </a:r>
          </a:p>
        </p:txBody>
      </p:sp>
      <p:sp>
        <p:nvSpPr>
          <p:cNvPr id="128002" name="Text Box 2"/>
          <p:cNvSpPr txBox="1">
            <a:spLocks noChangeArrowheads="1"/>
          </p:cNvSpPr>
          <p:nvPr/>
        </p:nvSpPr>
        <p:spPr bwMode="auto">
          <a:xfrm>
            <a:off x="457200" y="1600200"/>
            <a:ext cx="8220075" cy="4516438"/>
          </a:xfrm>
          <a:prstGeom prst="rect">
            <a:avLst/>
          </a:prstGeom>
          <a:noFill/>
          <a:ln w="9525">
            <a:noFill/>
            <a:round/>
            <a:headEnd/>
            <a:tailEnd/>
          </a:ln>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How does the server know what contents type does a file have that it is about to send.</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Remember that it should send a content-type header with the response so that the browser can figure out how to render the contents?</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The way it does this is quite trivial, it looks at the file name and figures out what the extension is. </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It than looks up a configuration table and sends the corresponding extension.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Text Box 1"/>
          <p:cNvSpPr txBox="1">
            <a:spLocks noChangeArrowheads="1"/>
          </p:cNvSpPr>
          <p:nvPr/>
        </p:nvSpPr>
        <p:spPr bwMode="auto">
          <a:xfrm>
            <a:off x="457200" y="274638"/>
            <a:ext cx="8226425" cy="1139825"/>
          </a:xfrm>
          <a:prstGeom prst="rect">
            <a:avLst/>
          </a:prstGeom>
          <a:noFill/>
          <a:ln w="9525">
            <a:noFill/>
            <a:round/>
            <a:headEnd/>
            <a:tailEnd/>
          </a:ln>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latin typeface="Calibri" pitchFamily="34" charset="0"/>
              </a:rPr>
              <a:t>Web page and MIME type</a:t>
            </a:r>
          </a:p>
        </p:txBody>
      </p:sp>
      <p:sp>
        <p:nvSpPr>
          <p:cNvPr id="130050" name="Text Box 2"/>
          <p:cNvSpPr txBox="1">
            <a:spLocks noChangeArrowheads="1"/>
          </p:cNvSpPr>
          <p:nvPr/>
        </p:nvSpPr>
        <p:spPr bwMode="auto">
          <a:xfrm>
            <a:off x="457200" y="1600200"/>
            <a:ext cx="8226425" cy="4724400"/>
          </a:xfrm>
          <a:prstGeom prst="rect">
            <a:avLst/>
          </a:prstGeom>
          <a:noFill/>
          <a:ln w="9525">
            <a:noFill/>
            <a:round/>
            <a:headEnd/>
            <a:tailEnd/>
          </a:ln>
        </p:spPr>
        <p:txBody>
          <a:bodyPr lIns="0" tIns="0" rIns="0" bIns="0"/>
          <a:lstStyle/>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3200">
                <a:solidFill>
                  <a:srgbClr val="FFFFFF"/>
                </a:solidFill>
                <a:latin typeface="Calibri" pitchFamily="34" charset="0"/>
              </a:rPr>
              <a:t>If </a:t>
            </a:r>
            <a:r>
              <a:rPr lang="ru-RU" sz="3200" i="1">
                <a:solidFill>
                  <a:srgbClr val="FFFFFF"/>
                </a:solidFill>
                <a:latin typeface="Calibri" pitchFamily="34" charset="0"/>
              </a:rPr>
              <a:t>file</a:t>
            </a:r>
            <a:r>
              <a:rPr lang="ru-RU" sz="3200">
                <a:solidFill>
                  <a:srgbClr val="FFFFFF"/>
                </a:solidFill>
                <a:latin typeface="Calibri" pitchFamily="34" charset="0"/>
              </a:rPr>
              <a:t> ends with ".html" the web browser will be told that the file is a HTML file. This is done using the MIME type text/html.</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3200">
                <a:solidFill>
                  <a:srgbClr val="FFFFFF"/>
                </a:solidFill>
                <a:latin typeface="Calibri" pitchFamily="34" charset="0"/>
              </a:rPr>
              <a:t>Therefore you should give all HTML files the extension ".html".</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3200">
                <a:solidFill>
                  <a:srgbClr val="FFFFFF"/>
                </a:solidFill>
                <a:latin typeface="Calibri" pitchFamily="34" charset="0"/>
              </a:rPr>
              <a:t>Only when the user agent knows that the pages is a web page it will be rendered accordingly by the browser.</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Text Box 1"/>
          <p:cNvSpPr txBox="1">
            <a:spLocks noChangeArrowheads="1"/>
          </p:cNvSpPr>
          <p:nvPr/>
        </p:nvSpPr>
        <p:spPr bwMode="auto">
          <a:xfrm>
            <a:off x="457200" y="274638"/>
            <a:ext cx="8220075" cy="1133475"/>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Content-type for text</a:t>
            </a:r>
          </a:p>
        </p:txBody>
      </p:sp>
      <p:sp>
        <p:nvSpPr>
          <p:cNvPr id="132098" name="Text Box 2"/>
          <p:cNvSpPr txBox="1">
            <a:spLocks noChangeArrowheads="1"/>
          </p:cNvSpPr>
          <p:nvPr/>
        </p:nvSpPr>
        <p:spPr bwMode="auto">
          <a:xfrm>
            <a:off x="457200" y="1600200"/>
            <a:ext cx="8220075" cy="4516438"/>
          </a:xfrm>
          <a:prstGeom prst="rect">
            <a:avLst/>
          </a:prstGeom>
          <a:noFill/>
          <a:ln w="9525">
            <a:noFill/>
            <a:round/>
            <a:headEnd/>
            <a:tailEnd/>
          </a:ln>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The content-type for textual objects often has the character encoding of the text.</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Example</a:t>
            </a:r>
          </a:p>
          <a:p>
            <a:pPr marL="328613" indent="-317500">
              <a:lnSpc>
                <a:spcPct val="110000"/>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    Content-type: text/html; charset=UTF-8</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This says that the UTF-8 encoding is used.</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This is the default encoding used on wotan.</a:t>
            </a:r>
          </a:p>
          <a:p>
            <a:pPr marL="328613" indent="-317500">
              <a:lnSpc>
                <a:spcPct val="110000"/>
              </a:lnSpc>
              <a:spcBef>
                <a:spcPts val="700"/>
              </a:spcBef>
              <a:buClr>
                <a:srgbClr val="FFFFFF"/>
              </a:buClr>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8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Text Box 1"/>
          <p:cNvSpPr txBox="1">
            <a:spLocks noChangeArrowheads="1"/>
          </p:cNvSpPr>
          <p:nvPr/>
        </p:nvSpPr>
        <p:spPr bwMode="auto">
          <a:xfrm>
            <a:off x="457200" y="274638"/>
            <a:ext cx="8220075" cy="1133475"/>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other types</a:t>
            </a:r>
          </a:p>
        </p:txBody>
      </p:sp>
      <p:sp>
        <p:nvSpPr>
          <p:cNvPr id="134146" name="Text Box 2"/>
          <p:cNvSpPr txBox="1">
            <a:spLocks noChangeArrowheads="1"/>
          </p:cNvSpPr>
          <p:nvPr/>
        </p:nvSpPr>
        <p:spPr bwMode="auto">
          <a:xfrm>
            <a:off x="457200" y="1600200"/>
            <a:ext cx="8220075" cy="4516438"/>
          </a:xfrm>
          <a:prstGeom prst="rect">
            <a:avLst/>
          </a:prstGeom>
          <a:noFill/>
          <a:ln w="9525">
            <a:noFill/>
            <a:round/>
            <a:headEnd/>
            <a:tailEnd/>
          </a:ln>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For other media, you should stick to common extensions. </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For example if you have PDF file, give it the name “</a:t>
            </a:r>
            <a:r>
              <a:rPr lang="en-US" sz="2800" i="1">
                <a:solidFill>
                  <a:srgbClr val="FFFFFF"/>
                </a:solidFill>
                <a:latin typeface="Calibri" pitchFamily="34" charset="0"/>
              </a:rPr>
              <a:t>foo.</a:t>
            </a:r>
            <a:r>
              <a:rPr lang="en-US" sz="2800">
                <a:solidFill>
                  <a:srgbClr val="FFFFFF"/>
                </a:solidFill>
                <a:latin typeface="Calibri" pitchFamily="34" charset="0"/>
              </a:rPr>
              <a:t>pdf”</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If you don’t know what extension to give, or if you appear to have a problem with rendering media, let Thomas know.</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This happens relatively infrequently.</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 Box 1"/>
          <p:cNvSpPr txBox="1">
            <a:spLocks noChangeArrowheads="1"/>
          </p:cNvSpPr>
          <p:nvPr/>
        </p:nvSpPr>
        <p:spPr bwMode="auto">
          <a:xfrm>
            <a:off x="381000" y="304800"/>
            <a:ext cx="8229600" cy="609600"/>
          </a:xfrm>
          <a:prstGeom prst="rect">
            <a:avLst/>
          </a:prstGeom>
          <a:noFill/>
          <a:ln w="9525">
            <a:noFill/>
            <a:round/>
            <a:headEnd/>
            <a:tailEnd/>
          </a:ln>
        </p:spPr>
        <p:txBody>
          <a:bodyPr lIns="0" tIns="0" rIns="0" bIns="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latin typeface="Calibri" pitchFamily="34" charset="0"/>
              </a:rPr>
              <a:t>web site assessment</a:t>
            </a:r>
          </a:p>
        </p:txBody>
      </p:sp>
      <p:sp>
        <p:nvSpPr>
          <p:cNvPr id="25602" name="Text Box 2"/>
          <p:cNvSpPr txBox="1">
            <a:spLocks noChangeArrowheads="1"/>
          </p:cNvSpPr>
          <p:nvPr/>
        </p:nvSpPr>
        <p:spPr bwMode="auto">
          <a:xfrm>
            <a:off x="304800" y="1066800"/>
            <a:ext cx="8610600" cy="5140325"/>
          </a:xfrm>
          <a:prstGeom prst="rect">
            <a:avLst/>
          </a:prstGeom>
          <a:noFill/>
          <a:ln w="9525">
            <a:noFill/>
            <a:round/>
            <a:headEnd/>
            <a:tailEnd/>
          </a:ln>
        </p:spPr>
        <p:txBody>
          <a:bodyPr lIns="0" tIns="0" rIns="0" bIns="0"/>
          <a:lstStyle/>
          <a:p>
            <a:pPr marL="328613" indent="-317500">
              <a:lnSpc>
                <a:spcPct val="11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a:solidFill>
                  <a:srgbClr val="FFFFFF"/>
                </a:solidFill>
                <a:latin typeface="Calibri" pitchFamily="34" charset="0"/>
              </a:rPr>
              <a:t>Assess the web site of an academic LIS department. A suggested list of admissible departments is http://</a:t>
            </a:r>
            <a:r>
              <a:rPr lang="en-US" sz="2800">
                <a:solidFill>
                  <a:srgbClr val="FFFFFF"/>
                </a:solidFill>
                <a:latin typeface="Calibri" pitchFamily="34" charset="0"/>
              </a:rPr>
              <a:t>wotan.liu</a:t>
            </a:r>
            <a:r>
              <a:rPr lang="ru-RU" sz="2800">
                <a:solidFill>
                  <a:srgbClr val="FFFFFF"/>
                </a:solidFill>
                <a:latin typeface="Calibri" pitchFamily="34" charset="0"/>
              </a:rPr>
              <a:t>.</a:t>
            </a:r>
            <a:r>
              <a:rPr lang="en-US" sz="2800">
                <a:solidFill>
                  <a:srgbClr val="FFFFFF"/>
                </a:solidFill>
                <a:latin typeface="Calibri" pitchFamily="34" charset="0"/>
              </a:rPr>
              <a:t>edu/</a:t>
            </a:r>
            <a:r>
              <a:rPr lang="ru-RU" sz="2800">
                <a:solidFill>
                  <a:srgbClr val="FFFFFF"/>
                </a:solidFill>
                <a:latin typeface="Calibri" pitchFamily="34" charset="0"/>
              </a:rPr>
              <a:t>home/kriche</a:t>
            </a:r>
            <a:r>
              <a:rPr lang="en-US" sz="2800">
                <a:solidFill>
                  <a:srgbClr val="FFFFFF"/>
                </a:solidFill>
                <a:latin typeface="Calibri" pitchFamily="34" charset="0"/>
              </a:rPr>
              <a:t>l </a:t>
            </a:r>
            <a:r>
              <a:rPr lang="ru-RU" sz="2800">
                <a:solidFill>
                  <a:srgbClr val="FFFFFF"/>
                </a:solidFill>
                <a:latin typeface="Calibri" pitchFamily="34" charset="0"/>
              </a:rPr>
              <a:t>/courses/lis650/doc/departments.html</a:t>
            </a:r>
          </a:p>
          <a:p>
            <a:pPr marL="328613" indent="-317500">
              <a:lnSpc>
                <a:spcPct val="11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a:solidFill>
                  <a:srgbClr val="FFFFFF"/>
                </a:solidFill>
                <a:latin typeface="Calibri" pitchFamily="34" charset="0"/>
              </a:rPr>
              <a:t>If you don’t use an item from that list ask me first.</a:t>
            </a:r>
          </a:p>
          <a:p>
            <a:pPr marL="328613" indent="-317500">
              <a:lnSpc>
                <a:spcPct val="11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a:solidFill>
                  <a:srgbClr val="FFFFFF"/>
                </a:solidFill>
                <a:latin typeface="Calibri" pitchFamily="34" charset="0"/>
              </a:rPr>
              <a:t>Write a text not describing, but commenting on the web site. </a:t>
            </a:r>
          </a:p>
          <a:p>
            <a:pPr marL="328613" indent="-317500">
              <a:lnSpc>
                <a:spcPct val="11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a:solidFill>
                  <a:srgbClr val="FFFFFF"/>
                </a:solidFill>
                <a:latin typeface="Calibri" pitchFamily="34" charset="0"/>
              </a:rPr>
              <a:t>Keep it short, no more than 2 pages.</a:t>
            </a:r>
          </a:p>
          <a:p>
            <a:pPr marL="328613" indent="-317500">
              <a:lnSpc>
                <a:spcPct val="11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US" sz="2800">
                <a:solidFill>
                  <a:srgbClr val="FFFFFF"/>
                </a:solidFill>
                <a:latin typeface="Calibri" pitchFamily="34" charset="0"/>
              </a:rPr>
              <a:t>Please do not describe the site.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Text Box 1"/>
          <p:cNvSpPr txBox="1">
            <a:spLocks noChangeArrowheads="1"/>
          </p:cNvSpPr>
          <p:nvPr/>
        </p:nvSpPr>
        <p:spPr bwMode="auto">
          <a:xfrm>
            <a:off x="457200" y="274638"/>
            <a:ext cx="8220075" cy="1133475"/>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finding the right file</a:t>
            </a:r>
          </a:p>
        </p:txBody>
      </p:sp>
      <p:sp>
        <p:nvSpPr>
          <p:cNvPr id="136194" name="Text Box 2"/>
          <p:cNvSpPr txBox="1">
            <a:spLocks noChangeArrowheads="1"/>
          </p:cNvSpPr>
          <p:nvPr/>
        </p:nvSpPr>
        <p:spPr bwMode="auto">
          <a:xfrm>
            <a:off x="457200" y="1295400"/>
            <a:ext cx="8220075" cy="5181600"/>
          </a:xfrm>
          <a:prstGeom prst="rect">
            <a:avLst/>
          </a:prstGeom>
          <a:noFill/>
          <a:ln w="9525">
            <a:noFill/>
            <a:round/>
            <a:headEnd/>
            <a:tailEnd/>
          </a:ln>
        </p:spPr>
        <p:txBody>
          <a:bodyPr lIns="0" tIns="0" rIns="0" bIns="0"/>
          <a:lstStyle/>
          <a:p>
            <a:pPr marL="328613" indent="-317500">
              <a:lnSpc>
                <a:spcPct val="105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800">
                <a:solidFill>
                  <a:srgbClr val="FFFFFF"/>
                </a:solidFill>
                <a:latin typeface="Calibri" pitchFamily="34" charset="0"/>
              </a:rPr>
              <a:t>The web server on wotan will map requests to http://wotan.liu.edu/home/</a:t>
            </a:r>
            <a:r>
              <a:rPr lang="en-GB" sz="2800" i="1">
                <a:solidFill>
                  <a:srgbClr val="FFFFFF"/>
                </a:solidFill>
                <a:latin typeface="Calibri" pitchFamily="34" charset="0"/>
              </a:rPr>
              <a:t>user</a:t>
            </a:r>
            <a:r>
              <a:rPr lang="en-GB" sz="2800">
                <a:solidFill>
                  <a:srgbClr val="FFFFFF"/>
                </a:solidFill>
                <a:latin typeface="Calibri" pitchFamily="34" charset="0"/>
              </a:rPr>
              <a:t>/</a:t>
            </a:r>
            <a:r>
              <a:rPr lang="en-GB" sz="2800" i="1">
                <a:solidFill>
                  <a:srgbClr val="FFFFFF"/>
                </a:solidFill>
                <a:latin typeface="Calibri" pitchFamily="34" charset="0"/>
              </a:rPr>
              <a:t>foo</a:t>
            </a:r>
            <a:r>
              <a:rPr lang="en-GB" sz="2800">
                <a:solidFill>
                  <a:srgbClr val="FFFFFF"/>
                </a:solidFill>
                <a:latin typeface="Calibri" pitchFamily="34" charset="0"/>
              </a:rPr>
              <a:t> to show the file /home/</a:t>
            </a:r>
            <a:r>
              <a:rPr lang="en-GB" sz="2800" i="1">
                <a:solidFill>
                  <a:srgbClr val="FFFFFF"/>
                </a:solidFill>
                <a:latin typeface="Calibri" pitchFamily="34" charset="0"/>
              </a:rPr>
              <a:t>user</a:t>
            </a:r>
            <a:r>
              <a:rPr lang="en-GB" sz="2800">
                <a:solidFill>
                  <a:srgbClr val="FFFFFF"/>
                </a:solidFill>
                <a:latin typeface="Calibri" pitchFamily="34" charset="0"/>
              </a:rPr>
              <a:t>/public_html/</a:t>
            </a:r>
            <a:r>
              <a:rPr lang="en-GB" sz="2800" i="1">
                <a:solidFill>
                  <a:srgbClr val="FFFFFF"/>
                </a:solidFill>
                <a:latin typeface="Calibri" pitchFamily="34" charset="0"/>
              </a:rPr>
              <a:t>foo</a:t>
            </a:r>
            <a:r>
              <a:rPr lang="en-GB" sz="2800">
                <a:solidFill>
                  <a:srgbClr val="FFFFFF"/>
                </a:solidFill>
                <a:latin typeface="Calibri" pitchFamily="34" charset="0"/>
              </a:rPr>
              <a:t>.</a:t>
            </a:r>
          </a:p>
          <a:p>
            <a:pPr marL="731838" lvl="1" indent="-274638">
              <a:lnSpc>
                <a:spcPct val="108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a:solidFill>
                  <a:srgbClr val="FFFFFF"/>
                </a:solidFill>
                <a:latin typeface="Calibri" pitchFamily="34" charset="0"/>
              </a:rPr>
              <a:t>/home is the directory that contains the home directory of all users.</a:t>
            </a:r>
          </a:p>
          <a:p>
            <a:pPr marL="731838" lvl="1" indent="-274638">
              <a:lnSpc>
                <a:spcPct val="108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i="1">
                <a:solidFill>
                  <a:srgbClr val="FFFFFF"/>
                </a:solidFill>
                <a:latin typeface="Calibri" pitchFamily="34" charset="0"/>
              </a:rPr>
              <a:t>user </a:t>
            </a:r>
            <a:r>
              <a:rPr lang="en-GB" sz="2400">
                <a:solidFill>
                  <a:srgbClr val="FFFFFF"/>
                </a:solidFill>
                <a:latin typeface="Calibri" pitchFamily="34" charset="0"/>
              </a:rPr>
              <a:t>is your user name, so /home/</a:t>
            </a:r>
            <a:r>
              <a:rPr lang="en-GB" sz="2400" i="1">
                <a:solidFill>
                  <a:srgbClr val="FFFFFF"/>
                </a:solidFill>
                <a:latin typeface="Calibri" pitchFamily="34" charset="0"/>
              </a:rPr>
              <a:t>user</a:t>
            </a:r>
            <a:r>
              <a:rPr lang="en-GB" sz="2400">
                <a:solidFill>
                  <a:srgbClr val="FFFFFF"/>
                </a:solidFill>
                <a:latin typeface="Calibri" pitchFamily="34" charset="0"/>
              </a:rPr>
              <a:t> is your home directory on wotan.</a:t>
            </a:r>
          </a:p>
          <a:p>
            <a:pPr marL="731838" lvl="1" indent="-274638">
              <a:lnSpc>
                <a:spcPct val="108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a:solidFill>
                  <a:srgbClr val="FFFFFF"/>
                </a:solidFill>
                <a:latin typeface="Calibri" pitchFamily="34" charset="0"/>
              </a:rPr>
              <a:t>public_html is your web directory. All files in that directory are available on the web. Files outside that directory are not available.</a:t>
            </a:r>
          </a:p>
          <a:p>
            <a:pPr marL="731838" lvl="1" indent="-274638">
              <a:lnSpc>
                <a:spcPct val="108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i="1">
                <a:solidFill>
                  <a:srgbClr val="FFFFFF"/>
                </a:solidFill>
                <a:latin typeface="Calibri" pitchFamily="34" charset="0"/>
              </a:rPr>
              <a:t>foo </a:t>
            </a:r>
            <a:r>
              <a:rPr lang="en-GB" sz="2400">
                <a:solidFill>
                  <a:srgbClr val="FFFFFF"/>
                </a:solidFill>
                <a:latin typeface="Calibri" pitchFamily="34" charset="0"/>
              </a:rPr>
              <a:t>is any file in that directory. </a:t>
            </a:r>
          </a:p>
          <a:p>
            <a:pPr marL="328613" indent="-317500">
              <a:lnSpc>
                <a:spcPts val="2825"/>
              </a:lnSpc>
              <a:spcBef>
                <a:spcPts val="700"/>
              </a:spcBef>
              <a:buClr>
                <a:srgbClr val="FFFFFF"/>
              </a:buClr>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sz="28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4000">
                <a:solidFill>
                  <a:srgbClr val="E3EBF1"/>
                </a:solidFill>
                <a:latin typeface="Calibri" pitchFamily="34" charset="0"/>
              </a:rPr>
              <a:t>index.html</a:t>
            </a:r>
          </a:p>
        </p:txBody>
      </p:sp>
      <p:sp>
        <p:nvSpPr>
          <p:cNvPr id="138242" name="Text Box 2"/>
          <p:cNvSpPr txBox="1">
            <a:spLocks noChangeArrowheads="1"/>
          </p:cNvSpPr>
          <p:nvPr/>
        </p:nvSpPr>
        <p:spPr bwMode="auto">
          <a:xfrm>
            <a:off x="457200" y="1371600"/>
            <a:ext cx="8229600" cy="5053013"/>
          </a:xfrm>
          <a:prstGeom prst="rect">
            <a:avLst/>
          </a:prstGeom>
          <a:noFill/>
          <a:ln w="9525">
            <a:noFill/>
            <a:round/>
            <a:headEnd/>
            <a:tailEnd/>
          </a:ln>
        </p:spPr>
        <p:txBody>
          <a:bodyPr lIns="90000" tIns="46800" rIns="90000" bIns="46800"/>
          <a:lstStyle/>
          <a:p>
            <a:pPr marL="328613" indent="-317500">
              <a:lnSpc>
                <a:spcPct val="105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latin typeface="Calibri" pitchFamily="34" charset="0"/>
              </a:rPr>
              <a:t>The web server on wotan will map requests to http://wotan.liu.edu/home/</a:t>
            </a:r>
            <a:r>
              <a:rPr lang="en-GB" sz="2800" i="1">
                <a:solidFill>
                  <a:srgbClr val="FFFFFF"/>
                </a:solidFill>
                <a:latin typeface="Calibri" pitchFamily="34" charset="0"/>
              </a:rPr>
              <a:t>user</a:t>
            </a:r>
            <a:r>
              <a:rPr lang="en-GB" sz="2800">
                <a:solidFill>
                  <a:srgbClr val="FFFFFF"/>
                </a:solidFill>
                <a:latin typeface="Calibri" pitchFamily="34" charset="0"/>
              </a:rPr>
              <a:t>/ or http://wotan.liu.edu/home/</a:t>
            </a:r>
            <a:r>
              <a:rPr lang="en-GB" sz="2800" i="1">
                <a:solidFill>
                  <a:srgbClr val="FFFFFF"/>
                </a:solidFill>
                <a:latin typeface="Calibri" pitchFamily="34" charset="0"/>
              </a:rPr>
              <a:t>user  </a:t>
            </a:r>
            <a:endParaRPr lang="en-GB" sz="2800">
              <a:solidFill>
                <a:srgbClr val="FFFFFF"/>
              </a:solidFill>
              <a:latin typeface="Calibri" pitchFamily="34" charset="0"/>
            </a:endParaRPr>
          </a:p>
          <a:p>
            <a:pPr marL="328613" indent="-317500">
              <a:lnSpc>
                <a:spcPct val="105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latin typeface="Calibri" pitchFamily="34" charset="0"/>
              </a:rPr>
              <a:t>to show the file /home/</a:t>
            </a:r>
            <a:r>
              <a:rPr lang="en-GB" sz="2800" i="1">
                <a:solidFill>
                  <a:srgbClr val="FFFFFF"/>
                </a:solidFill>
                <a:latin typeface="Calibri" pitchFamily="34" charset="0"/>
              </a:rPr>
              <a:t>user</a:t>
            </a:r>
            <a:r>
              <a:rPr lang="en-GB" sz="2800">
                <a:solidFill>
                  <a:srgbClr val="FFFFFF"/>
                </a:solidFill>
                <a:latin typeface="Calibri" pitchFamily="34" charset="0"/>
              </a:rPr>
              <a:t>/public_html/index.html</a:t>
            </a:r>
          </a:p>
          <a:p>
            <a:pPr marL="328613" indent="-317500">
              <a:lnSpc>
                <a:spcPct val="105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latin typeface="Calibri" pitchFamily="34" charset="0"/>
              </a:rPr>
              <a:t>What happens if this is not there?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Text Box 1"/>
          <p:cNvSpPr txBox="1">
            <a:spLocks noChangeArrowheads="1"/>
          </p:cNvSpPr>
          <p:nvPr/>
        </p:nvSpPr>
        <p:spPr bwMode="auto">
          <a:xfrm>
            <a:off x="457200" y="274638"/>
            <a:ext cx="8220075" cy="1133475"/>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generated index.html</a:t>
            </a:r>
          </a:p>
        </p:txBody>
      </p:sp>
      <p:sp>
        <p:nvSpPr>
          <p:cNvPr id="140290" name="Text Box 2"/>
          <p:cNvSpPr txBox="1">
            <a:spLocks noChangeArrowheads="1"/>
          </p:cNvSpPr>
          <p:nvPr/>
        </p:nvSpPr>
        <p:spPr bwMode="auto">
          <a:xfrm>
            <a:off x="457200" y="1600200"/>
            <a:ext cx="8220075" cy="4516438"/>
          </a:xfrm>
          <a:prstGeom prst="rect">
            <a:avLst/>
          </a:prstGeom>
          <a:noFill/>
          <a:ln w="9525">
            <a:noFill/>
            <a:round/>
            <a:headEnd/>
            <a:tailEnd/>
          </a:ln>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3200">
                <a:solidFill>
                  <a:srgbClr val="FFFFFF"/>
                </a:solidFill>
                <a:latin typeface="Calibri" pitchFamily="34" charset="0"/>
              </a:rPr>
              <a:t>If this index.html is not there, the server prepares a HTML document from the list of files that it finds in the directory. Then it sends it to the user agent. </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3200">
                <a:solidFill>
                  <a:srgbClr val="FFFFFF"/>
                </a:solidFill>
                <a:latin typeface="Calibri" pitchFamily="34" charset="0"/>
              </a:rPr>
              <a:t>This is an example of a non-file based response. The server makes up a body for something that is not there. </a:t>
            </a:r>
          </a:p>
          <a:p>
            <a:pPr marL="328613" indent="-317500">
              <a:lnSpc>
                <a:spcPct val="110000"/>
              </a:lnSpc>
              <a:spcBef>
                <a:spcPts val="700"/>
              </a:spcBef>
              <a:buClr>
                <a:srgbClr val="FFFFFF"/>
              </a:buClr>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sz="32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Text Box 1"/>
          <p:cNvSpPr txBox="1">
            <a:spLocks noChangeArrowheads="1"/>
          </p:cNvSpPr>
          <p:nvPr/>
        </p:nvSpPr>
        <p:spPr bwMode="auto">
          <a:xfrm>
            <a:off x="457200" y="274638"/>
            <a:ext cx="8220075" cy="1133475"/>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from viewing to creating web pages</a:t>
            </a:r>
          </a:p>
        </p:txBody>
      </p:sp>
      <p:sp>
        <p:nvSpPr>
          <p:cNvPr id="142338" name="Text Box 2"/>
          <p:cNvSpPr txBox="1">
            <a:spLocks noChangeArrowheads="1"/>
          </p:cNvSpPr>
          <p:nvPr/>
        </p:nvSpPr>
        <p:spPr bwMode="auto">
          <a:xfrm>
            <a:off x="457200" y="1600200"/>
            <a:ext cx="8220075" cy="4516438"/>
          </a:xfrm>
          <a:prstGeom prst="rect">
            <a:avLst/>
          </a:prstGeom>
          <a:noFill/>
          <a:ln w="9525">
            <a:noFill/>
            <a:round/>
            <a:headEnd/>
            <a:tailEnd/>
          </a:ln>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We are now leaving http, the protocol we use to view web pages.</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We are now turning to ssh, the protocol we use to create, and change web pages.</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This is a great place to have a break.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Text Box 1"/>
          <p:cNvSpPr txBox="1">
            <a:spLocks noChangeArrowheads="1"/>
          </p:cNvSpPr>
          <p:nvPr/>
        </p:nvSpPr>
        <p:spPr bwMode="auto">
          <a:xfrm>
            <a:off x="457200" y="274638"/>
            <a:ext cx="8224838" cy="1138237"/>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the ssh protocol</a:t>
            </a:r>
          </a:p>
        </p:txBody>
      </p:sp>
      <p:sp>
        <p:nvSpPr>
          <p:cNvPr id="144386" name="Text Box 2"/>
          <p:cNvSpPr txBox="1">
            <a:spLocks noChangeArrowheads="1"/>
          </p:cNvSpPr>
          <p:nvPr/>
        </p:nvSpPr>
        <p:spPr bwMode="auto">
          <a:xfrm>
            <a:off x="457200" y="1600200"/>
            <a:ext cx="8224838" cy="4521200"/>
          </a:xfrm>
          <a:prstGeom prst="rect">
            <a:avLst/>
          </a:prstGeom>
          <a:noFill/>
          <a:ln w="9525">
            <a:noFill/>
            <a:round/>
            <a:headEnd/>
            <a:tailEnd/>
          </a:ln>
        </p:spPr>
        <p:txBody>
          <a:bodyPr lIns="0" tIns="0" rIns="0" bIns="0"/>
          <a:lstStyle/>
          <a:p>
            <a:pPr marL="328613" indent="-317500">
              <a:lnSpc>
                <a:spcPts val="3450"/>
              </a:lnSpc>
              <a:spcBef>
                <a:spcPts val="8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US" sz="2800">
                <a:solidFill>
                  <a:srgbClr val="FFFFFF"/>
                </a:solidFill>
                <a:latin typeface="Calibri" pitchFamily="34" charset="0"/>
              </a:rPr>
              <a:t>ssh is protocol that uses public key cryptography to encode a stream of communication between two machines.</a:t>
            </a:r>
          </a:p>
          <a:p>
            <a:pPr marL="328613" indent="-317500">
              <a:lnSpc>
                <a:spcPts val="3450"/>
              </a:lnSpc>
              <a:spcBef>
                <a:spcPts val="8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US" sz="2800">
                <a:solidFill>
                  <a:srgbClr val="FFFFFF"/>
                </a:solidFill>
                <a:latin typeface="Calibri" pitchFamily="34" charset="0"/>
              </a:rPr>
              <a:t>The ssh client software we use on the PC is called WinSCP. It is a file transfer program.</a:t>
            </a:r>
          </a:p>
          <a:p>
            <a:pPr marL="328613" indent="-317500">
              <a:lnSpc>
                <a:spcPts val="3450"/>
              </a:lnSpc>
              <a:spcBef>
                <a:spcPts val="8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US" sz="2800">
                <a:solidFill>
                  <a:srgbClr val="FFFFFF"/>
                </a:solidFill>
                <a:latin typeface="Calibri" pitchFamily="34" charset="0"/>
              </a:rPr>
              <a:t>To be able to connect to a remote machine that runs ssh, the remote machine has to run ssh server software. It is common that Linux machines run such software.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Text Box 1"/>
          <p:cNvSpPr txBox="1">
            <a:spLocks noChangeArrowheads="1"/>
          </p:cNvSpPr>
          <p:nvPr/>
        </p:nvSpPr>
        <p:spPr bwMode="auto">
          <a:xfrm>
            <a:off x="457200" y="274638"/>
            <a:ext cx="8220075" cy="1133475"/>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the host key</a:t>
            </a:r>
          </a:p>
        </p:txBody>
      </p:sp>
      <p:sp>
        <p:nvSpPr>
          <p:cNvPr id="146434" name="Text Box 2"/>
          <p:cNvSpPr txBox="1">
            <a:spLocks noChangeArrowheads="1"/>
          </p:cNvSpPr>
          <p:nvPr/>
        </p:nvSpPr>
        <p:spPr bwMode="auto">
          <a:xfrm>
            <a:off x="457200" y="1600200"/>
            <a:ext cx="8220075" cy="4516438"/>
          </a:xfrm>
          <a:prstGeom prst="rect">
            <a:avLst/>
          </a:prstGeom>
          <a:noFill/>
          <a:ln w="9525">
            <a:noFill/>
            <a:round/>
            <a:headEnd/>
            <a:tailEnd/>
          </a:ln>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When an ssh client opens a connection with a host, it requests its key.</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If you have not connected to the host before, you get a warning that your ssh client does not know the host with that key. When you accept, your ssh client remembers the key.</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If you connect to the a host you have a key stored for and the key changes, your ssh client will warn you. This may be a host controlled by a mafioso.</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Text Box 1"/>
          <p:cNvSpPr txBox="1">
            <a:spLocks noChangeArrowheads="1"/>
          </p:cNvSpPr>
          <p:nvPr/>
        </p:nvSpPr>
        <p:spPr bwMode="auto">
          <a:xfrm>
            <a:off x="457200" y="274638"/>
            <a:ext cx="8220075" cy="1133475"/>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public key cryptography</a:t>
            </a:r>
          </a:p>
        </p:txBody>
      </p:sp>
      <p:sp>
        <p:nvSpPr>
          <p:cNvPr id="148482" name="Text Box 2"/>
          <p:cNvSpPr txBox="1">
            <a:spLocks noChangeArrowheads="1"/>
          </p:cNvSpPr>
          <p:nvPr/>
        </p:nvSpPr>
        <p:spPr bwMode="auto">
          <a:xfrm>
            <a:off x="457200" y="1219200"/>
            <a:ext cx="8220075" cy="4897438"/>
          </a:xfrm>
          <a:prstGeom prst="rect">
            <a:avLst/>
          </a:prstGeom>
          <a:noFill/>
          <a:ln w="9525">
            <a:noFill/>
            <a:round/>
            <a:headEnd/>
            <a:tailEnd/>
          </a:ln>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This based on using two keys.  </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One is used to encrypt a message. Using this keys somebody can send you a message that is encrypted.</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The second key is used to decrypt the message. This is the key you have to keep secret. Only you can read the encrypted message that has been sent to you.</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Knowing the public key is no use to guessing the private key. Therefore the public key can be made public.</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Text Box 1"/>
          <p:cNvSpPr txBox="1">
            <a:spLocks noChangeArrowheads="1"/>
          </p:cNvSpPr>
          <p:nvPr/>
        </p:nvSpPr>
        <p:spPr bwMode="auto">
          <a:xfrm>
            <a:off x="457200" y="274638"/>
            <a:ext cx="8220075" cy="1133475"/>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winscp</a:t>
            </a:r>
          </a:p>
        </p:txBody>
      </p:sp>
      <p:sp>
        <p:nvSpPr>
          <p:cNvPr id="150530" name="Text Box 2"/>
          <p:cNvSpPr txBox="1">
            <a:spLocks noChangeArrowheads="1"/>
          </p:cNvSpPr>
          <p:nvPr/>
        </p:nvSpPr>
        <p:spPr bwMode="auto">
          <a:xfrm>
            <a:off x="457200" y="1295400"/>
            <a:ext cx="8220075" cy="5181600"/>
          </a:xfrm>
          <a:prstGeom prst="rect">
            <a:avLst/>
          </a:prstGeom>
          <a:noFill/>
          <a:ln w="9525">
            <a:noFill/>
            <a:round/>
            <a:headEnd/>
            <a:tailEnd/>
          </a:ln>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In winscp, the client that we use here most of the time, we don't make advanced use of public keys.</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We simply give a password.</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Note that winscp does not establish a connection to wotan. It simply  uses ssh as a means to transfer files.</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When winscp saves a file, it may require to open a new connection and will ask you the password again. This request may be in a window you can't immediately see.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Text Box 1"/>
          <p:cNvSpPr txBox="1">
            <a:spLocks noChangeArrowheads="1"/>
          </p:cNvSpPr>
          <p:nvPr/>
        </p:nvSpPr>
        <p:spPr bwMode="auto">
          <a:xfrm>
            <a:off x="381000" y="228600"/>
            <a:ext cx="8229600" cy="884238"/>
          </a:xfrm>
          <a:prstGeom prst="rect">
            <a:avLst/>
          </a:prstGeom>
          <a:noFill/>
          <a:ln w="9525">
            <a:noFill/>
            <a:round/>
            <a:headEnd/>
            <a:tailEnd/>
          </a:ln>
        </p:spPr>
        <p:txBody>
          <a:bodyPr lIns="90000" tIns="46800" rIns="90000" bIns="4680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4000">
                <a:solidFill>
                  <a:srgbClr val="E3EBF1"/>
                </a:solidFill>
                <a:latin typeface="Calibri" pitchFamily="34" charset="0"/>
              </a:rPr>
              <a:t>open a wotan session with winscp</a:t>
            </a:r>
          </a:p>
        </p:txBody>
      </p:sp>
      <p:sp>
        <p:nvSpPr>
          <p:cNvPr id="152578" name="Text Box 2"/>
          <p:cNvSpPr txBox="1">
            <a:spLocks noChangeArrowheads="1"/>
          </p:cNvSpPr>
          <p:nvPr/>
        </p:nvSpPr>
        <p:spPr bwMode="auto">
          <a:xfrm>
            <a:off x="381000" y="1066800"/>
            <a:ext cx="8305800" cy="5345113"/>
          </a:xfrm>
          <a:prstGeom prst="rect">
            <a:avLst/>
          </a:prstGeom>
          <a:noFill/>
          <a:ln w="9525">
            <a:noFill/>
            <a:round/>
            <a:headEnd/>
            <a:tailEnd/>
          </a:ln>
        </p:spPr>
        <p:txBody>
          <a:bodyPr lIns="90000" tIns="46800" rIns="90000" bIns="46800"/>
          <a:lstStyle/>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latin typeface="Calibri" pitchFamily="34" charset="0"/>
              </a:rPr>
              <a:t>If you see a list of session, click on “new session”.</a:t>
            </a:r>
          </a:p>
          <a:p>
            <a:pPr marL="731838" lvl="1" indent="-274638">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400">
                <a:solidFill>
                  <a:srgbClr val="FFFFFF"/>
                </a:solidFill>
                <a:latin typeface="Calibri" pitchFamily="34" charset="0"/>
              </a:rPr>
              <a:t>The host name is “wotan.liu.edu”.</a:t>
            </a:r>
          </a:p>
          <a:p>
            <a:pPr marL="731838" lvl="1" indent="-274638">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400">
                <a:solidFill>
                  <a:srgbClr val="FFFFFF"/>
                </a:solidFill>
                <a:latin typeface="Calibri" pitchFamily="34" charset="0"/>
              </a:rPr>
              <a:t>Give your user name.</a:t>
            </a:r>
          </a:p>
          <a:p>
            <a:pPr marL="731838" lvl="1" indent="-274638">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400">
                <a:solidFill>
                  <a:srgbClr val="FFFFFF"/>
                </a:solidFill>
                <a:latin typeface="Calibri" pitchFamily="34" charset="0"/>
              </a:rPr>
              <a:t>Click on “save”, this will save the session, after “ok”.</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latin typeface="Calibri" pitchFamily="34" charset="0"/>
              </a:rPr>
              <a:t>You will be lead to the list of saved sessions, double-click to open a session.</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latin typeface="Calibri" pitchFamily="34" charset="0"/>
              </a:rPr>
              <a:t>At initial connection, you will be shown a warning message that you can ignore.</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latin typeface="Calibri" pitchFamily="34" charset="0"/>
              </a:rPr>
              <a:t>When saving or duplicating files, you may be asked to enter your password again. Watch out for that.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Text Box 1"/>
          <p:cNvSpPr txBox="1">
            <a:spLocks noChangeArrowheads="1"/>
          </p:cNvSpPr>
          <p:nvPr/>
        </p:nvSpPr>
        <p:spPr bwMode="auto">
          <a:xfrm>
            <a:off x="457200" y="274638"/>
            <a:ext cx="8224838" cy="1138237"/>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ssh and mac os/x</a:t>
            </a:r>
          </a:p>
        </p:txBody>
      </p:sp>
      <p:sp>
        <p:nvSpPr>
          <p:cNvPr id="154626" name="Text Box 2"/>
          <p:cNvSpPr txBox="1">
            <a:spLocks noChangeArrowheads="1"/>
          </p:cNvSpPr>
          <p:nvPr/>
        </p:nvSpPr>
        <p:spPr bwMode="auto">
          <a:xfrm>
            <a:off x="457200" y="1600200"/>
            <a:ext cx="8224838" cy="4837113"/>
          </a:xfrm>
          <a:prstGeom prst="rect">
            <a:avLst/>
          </a:prstGeom>
          <a:noFill/>
          <a:ln w="9525">
            <a:noFill/>
            <a:round/>
            <a:headEnd/>
            <a:tailEnd/>
          </a:ln>
        </p:spPr>
        <p:txBody>
          <a:bodyPr lIns="0" tIns="0" rIns="0" bIns="0"/>
          <a:lstStyle/>
          <a:p>
            <a:pPr marL="328613" indent="-317500">
              <a:lnSpc>
                <a:spcPct val="11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US" sz="3200">
                <a:solidFill>
                  <a:srgbClr val="FFFFFF"/>
                </a:solidFill>
                <a:latin typeface="Calibri" pitchFamily="34" charset="0"/>
              </a:rPr>
              <a:t>On the mac, you can use TextWrangler at http:/ /www.barebones.com/products/textwrangler/</a:t>
            </a:r>
          </a:p>
          <a:p>
            <a:pPr marL="328613" indent="-317500">
              <a:lnSpc>
                <a:spcPct val="11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US" sz="3200">
                <a:solidFill>
                  <a:srgbClr val="FFFFFF"/>
                </a:solidFill>
                <a:latin typeface="Calibri" pitchFamily="34" charset="0"/>
              </a:rPr>
              <a:t>This is an editor, not an general ssh client.</a:t>
            </a:r>
          </a:p>
          <a:p>
            <a:pPr marL="328613" indent="-317500">
              <a:lnSpc>
                <a:spcPct val="11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US" sz="3200">
                <a:solidFill>
                  <a:srgbClr val="FFFFFF"/>
                </a:solidFill>
                <a:latin typeface="Calibri" pitchFamily="34" charset="0"/>
              </a:rPr>
              <a:t>It has support for remote file storing via ssh.</a:t>
            </a:r>
          </a:p>
          <a:p>
            <a:pPr marL="328613" indent="-317500">
              <a:lnSpc>
                <a:spcPct val="11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US" sz="3200">
                <a:solidFill>
                  <a:srgbClr val="FFFFFF"/>
                </a:solidFill>
                <a:latin typeface="Calibri" pitchFamily="34" charset="0"/>
              </a:rPr>
              <a:t>It also has a HTML editing mode. </a:t>
            </a:r>
          </a:p>
          <a:p>
            <a:pPr marL="328613" indent="-317500">
              <a:lnSpc>
                <a:spcPct val="11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US" sz="3200">
                <a:solidFill>
                  <a:srgbClr val="FFFFFF"/>
                </a:solidFill>
                <a:latin typeface="Calibri" pitchFamily="34" charset="0"/>
              </a:rPr>
              <a:t>When connecting make sure that the “sftp” checkbox is checked.  </a:t>
            </a:r>
          </a:p>
          <a:p>
            <a:pPr marL="328613" indent="-317500">
              <a:lnSpc>
                <a:spcPct val="110000"/>
              </a:lnSpc>
              <a:spcBef>
                <a:spcPts val="700"/>
              </a:spcBef>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endParaRPr lang="en-US" sz="32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 Box 1"/>
          <p:cNvSpPr txBox="1">
            <a:spLocks noChangeArrowheads="1"/>
          </p:cNvSpPr>
          <p:nvPr/>
        </p:nvSpPr>
        <p:spPr bwMode="auto">
          <a:xfrm>
            <a:off x="457200" y="274638"/>
            <a:ext cx="8229600" cy="1143000"/>
          </a:xfrm>
          <a:prstGeom prst="rect">
            <a:avLst/>
          </a:prstGeom>
          <a:noFill/>
          <a:ln w="9525">
            <a:noFill/>
            <a:round/>
            <a:headEnd/>
            <a:tailEnd/>
          </a:ln>
        </p:spPr>
        <p:txBody>
          <a:bodyPr lIns="0" tIns="0" rIns="0" bIns="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latin typeface="Calibri" pitchFamily="34" charset="0"/>
              </a:rPr>
              <a:t>the final web site</a:t>
            </a:r>
          </a:p>
        </p:txBody>
      </p:sp>
      <p:sp>
        <p:nvSpPr>
          <p:cNvPr id="27650" name="Text Box 2"/>
          <p:cNvSpPr txBox="1">
            <a:spLocks noChangeArrowheads="1"/>
          </p:cNvSpPr>
          <p:nvPr/>
        </p:nvSpPr>
        <p:spPr bwMode="auto">
          <a:xfrm>
            <a:off x="457200" y="1295400"/>
            <a:ext cx="8229600" cy="4716463"/>
          </a:xfrm>
          <a:prstGeom prst="rect">
            <a:avLst/>
          </a:prstGeom>
          <a:noFill/>
          <a:ln w="9525">
            <a:noFill/>
            <a:round/>
            <a:headEnd/>
            <a:tailEnd/>
          </a:ln>
        </p:spPr>
        <p:txBody>
          <a:bodyPr lIns="0" tIns="0" rIns="0" bIns="0"/>
          <a:lstStyle/>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a:solidFill>
                  <a:srgbClr val="FFFFFF"/>
                </a:solidFill>
                <a:latin typeface="Calibri" pitchFamily="34" charset="0"/>
              </a:rPr>
              <a:t>Contents should be equivalent to a student essay.</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a:solidFill>
                  <a:srgbClr val="FFFFFF"/>
                </a:solidFill>
                <a:latin typeface="Calibri" pitchFamily="34" charset="0"/>
              </a:rPr>
              <a:t>It should be a contribution to knowledge on a topic.</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a:solidFill>
                  <a:srgbClr val="FFFFFF"/>
                </a:solidFill>
                <a:latin typeface="Calibri" pitchFamily="34" charset="0"/>
              </a:rPr>
              <a:t>Your own personal site is not allowed. </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a:solidFill>
                  <a:srgbClr val="FFFFFF"/>
                </a:solidFill>
                <a:latin typeface="Calibri" pitchFamily="34" charset="0"/>
              </a:rPr>
              <a:t>Good contents and good architecture are important to a straight A</a:t>
            </a:r>
            <a:r>
              <a:rPr lang="en-US" sz="2800">
                <a:solidFill>
                  <a:srgbClr val="FFFFFF"/>
                </a:solidFill>
                <a:latin typeface="Calibri" pitchFamily="34" charset="0"/>
              </a:rPr>
              <a:t>.</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US" sz="2800">
                <a:solidFill>
                  <a:srgbClr val="FFFFFF"/>
                </a:solidFill>
                <a:latin typeface="Calibri" pitchFamily="34" charset="0"/>
              </a:rPr>
              <a:t>The d</a:t>
            </a:r>
            <a:r>
              <a:rPr lang="ru-RU" sz="2800">
                <a:solidFill>
                  <a:srgbClr val="FFFFFF"/>
                </a:solidFill>
                <a:latin typeface="Calibri" pitchFamily="34" charset="0"/>
              </a:rPr>
              <a:t>eadline to finish </a:t>
            </a:r>
            <a:r>
              <a:rPr lang="en-US" sz="2800">
                <a:solidFill>
                  <a:srgbClr val="FFFFFF"/>
                </a:solidFill>
                <a:latin typeface="Calibri" pitchFamily="34" charset="0"/>
              </a:rPr>
              <a:t>the </a:t>
            </a:r>
            <a:r>
              <a:rPr lang="ru-RU" sz="2800">
                <a:solidFill>
                  <a:srgbClr val="FFFFFF"/>
                </a:solidFill>
                <a:latin typeface="Calibri" pitchFamily="34" charset="0"/>
              </a:rPr>
              <a:t>web site</a:t>
            </a:r>
            <a:r>
              <a:rPr lang="en-US" sz="2800">
                <a:solidFill>
                  <a:srgbClr val="FFFFFF"/>
                </a:solidFill>
                <a:latin typeface="Calibri" pitchFamily="34" charset="0"/>
              </a:rPr>
              <a:t> is </a:t>
            </a:r>
            <a:r>
              <a:rPr lang="ru-RU" sz="2800">
                <a:solidFill>
                  <a:srgbClr val="FFFFFF"/>
                </a:solidFill>
                <a:latin typeface="Calibri" pitchFamily="34" charset="0"/>
              </a:rPr>
              <a:t>one week after the end of the last lecture.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Text Box 1"/>
          <p:cNvSpPr txBox="1">
            <a:spLocks noChangeArrowheads="1"/>
          </p:cNvSpPr>
          <p:nvPr/>
        </p:nvSpPr>
        <p:spPr bwMode="auto">
          <a:xfrm>
            <a:off x="457200" y="274638"/>
            <a:ext cx="8220075" cy="1133475"/>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terminal on the mac</a:t>
            </a:r>
          </a:p>
        </p:txBody>
      </p:sp>
      <p:sp>
        <p:nvSpPr>
          <p:cNvPr id="156674" name="Text Box 2"/>
          <p:cNvSpPr txBox="1">
            <a:spLocks noChangeArrowheads="1"/>
          </p:cNvSpPr>
          <p:nvPr/>
        </p:nvSpPr>
        <p:spPr bwMode="auto">
          <a:xfrm>
            <a:off x="457200" y="1600200"/>
            <a:ext cx="8220075" cy="4516438"/>
          </a:xfrm>
          <a:prstGeom prst="rect">
            <a:avLst/>
          </a:prstGeom>
          <a:noFill/>
          <a:ln w="9525">
            <a:noFill/>
            <a:round/>
            <a:headEnd/>
            <a:tailEnd/>
          </a:ln>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If you are using terminal on the mac, you can use it to directly connect to the terminal on wotan. This can be done by the issuing the command</a:t>
            </a:r>
          </a:p>
          <a:p>
            <a:pPr marL="328613" indent="-317500">
              <a:lnSpc>
                <a:spcPct val="110000"/>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   ssh wotan.liu.edu</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You will be asked for your password. </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You can set up authentication via public keys to avoid having to give passwords.</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Ask Thomas for further information about this rather cool feature. </a:t>
            </a:r>
          </a:p>
          <a:p>
            <a:pPr marL="328613" indent="-317500">
              <a:lnSpc>
                <a:spcPct val="110000"/>
              </a:lnSpc>
              <a:spcBef>
                <a:spcPts val="700"/>
              </a:spcBef>
              <a:buClr>
                <a:srgbClr val="FFFFFF"/>
              </a:buClr>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8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Text Box 1"/>
          <p:cNvSpPr txBox="1">
            <a:spLocks noChangeArrowheads="1"/>
          </p:cNvSpPr>
          <p:nvPr/>
        </p:nvSpPr>
        <p:spPr bwMode="auto">
          <a:xfrm>
            <a:off x="381000" y="228600"/>
            <a:ext cx="8229600" cy="609600"/>
          </a:xfrm>
          <a:prstGeom prst="rect">
            <a:avLst/>
          </a:prstGeom>
          <a:noFill/>
          <a:ln w="9525">
            <a:noFill/>
            <a:round/>
            <a:headEnd/>
            <a:tailEnd/>
          </a:ln>
        </p:spPr>
        <p:txBody>
          <a:bodyPr lIns="0" tIns="0" rIns="0" bIns="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latin typeface="Calibri" pitchFamily="34" charset="0"/>
              </a:rPr>
              <a:t>important rule</a:t>
            </a:r>
          </a:p>
        </p:txBody>
      </p:sp>
      <p:sp>
        <p:nvSpPr>
          <p:cNvPr id="158722" name="Text Box 2"/>
          <p:cNvSpPr txBox="1">
            <a:spLocks noChangeArrowheads="1"/>
          </p:cNvSpPr>
          <p:nvPr/>
        </p:nvSpPr>
        <p:spPr bwMode="auto">
          <a:xfrm>
            <a:off x="457200" y="914400"/>
            <a:ext cx="8229600" cy="5537200"/>
          </a:xfrm>
          <a:prstGeom prst="rect">
            <a:avLst/>
          </a:prstGeom>
          <a:noFill/>
          <a:ln w="9525">
            <a:noFill/>
            <a:round/>
            <a:headEnd/>
            <a:tailEnd/>
          </a:ln>
        </p:spPr>
        <p:txBody>
          <a:bodyPr lIns="0" tIns="0" rIns="0" bIns="0"/>
          <a:lstStyle/>
          <a:p>
            <a:pPr marL="328613" indent="-317500">
              <a:lnSpc>
                <a:spcPct val="11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latin typeface="Calibri" pitchFamily="34" charset="0"/>
              </a:rPr>
              <a:t>When you compose web pages, you use winscp / textwrangler.</a:t>
            </a:r>
          </a:p>
          <a:p>
            <a:pPr marL="328613" indent="-317500">
              <a:lnSpc>
                <a:spcPct val="11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latin typeface="Calibri" pitchFamily="34" charset="0"/>
              </a:rPr>
              <a:t>When you look at your own web pages, you use a common web user agent.</a:t>
            </a:r>
          </a:p>
          <a:p>
            <a:pPr marL="328613" indent="-317500">
              <a:lnSpc>
                <a:spcPct val="11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latin typeface="Calibri" pitchFamily="34" charset="0"/>
              </a:rPr>
              <a:t>Never use winscp to look at your own web pages. You will not rot in hell, but you will be confused.</a:t>
            </a:r>
          </a:p>
          <a:p>
            <a:pPr marL="328613" indent="-317500">
              <a:lnSpc>
                <a:spcPct val="11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latin typeface="Calibri" pitchFamily="34" charset="0"/>
              </a:rPr>
              <a:t>Always open two windows and keep the open</a:t>
            </a:r>
          </a:p>
          <a:p>
            <a:pPr marL="731838" lvl="1" indent="-274638">
              <a:lnSpc>
                <a:spcPct val="110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400">
                <a:solidFill>
                  <a:srgbClr val="FFFFFF"/>
                </a:solidFill>
                <a:latin typeface="Calibri" pitchFamily="34" charset="0"/>
              </a:rPr>
              <a:t>one with a web browser</a:t>
            </a:r>
          </a:p>
          <a:p>
            <a:pPr marL="731838" lvl="1" indent="-274638">
              <a:lnSpc>
                <a:spcPct val="110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400">
                <a:solidFill>
                  <a:srgbClr val="FFFFFF"/>
                </a:solidFill>
                <a:latin typeface="Calibri" pitchFamily="34" charset="0"/>
              </a:rPr>
              <a:t>the other with WinSCP</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Text Box 1"/>
          <p:cNvSpPr txBox="1">
            <a:spLocks noChangeArrowheads="1"/>
          </p:cNvSpPr>
          <p:nvPr/>
        </p:nvSpPr>
        <p:spPr bwMode="auto">
          <a:xfrm>
            <a:off x="457200" y="274638"/>
            <a:ext cx="8229600" cy="1143000"/>
          </a:xfrm>
          <a:prstGeom prst="rect">
            <a:avLst/>
          </a:prstGeom>
          <a:noFill/>
          <a:ln w="9525">
            <a:noFill/>
            <a:round/>
            <a:headEnd/>
            <a:tailEnd/>
          </a:ln>
        </p:spPr>
        <p:txBody>
          <a:bodyPr lIns="0" tIns="0" rIns="0" bIns="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4000">
                <a:solidFill>
                  <a:srgbClr val="E3EBF1"/>
                </a:solidFill>
                <a:latin typeface="Calibri" pitchFamily="34" charset="0"/>
              </a:rPr>
              <a:t>initial remote files on wotan</a:t>
            </a:r>
          </a:p>
        </p:txBody>
      </p:sp>
      <p:sp>
        <p:nvSpPr>
          <p:cNvPr id="160770" name="Text Box 2"/>
          <p:cNvSpPr txBox="1">
            <a:spLocks noChangeArrowheads="1"/>
          </p:cNvSpPr>
          <p:nvPr/>
        </p:nvSpPr>
        <p:spPr bwMode="auto">
          <a:xfrm>
            <a:off x="457200" y="1257300"/>
            <a:ext cx="8229600" cy="4895850"/>
          </a:xfrm>
          <a:prstGeom prst="rect">
            <a:avLst/>
          </a:prstGeom>
          <a:noFill/>
          <a:ln w="9525">
            <a:noFill/>
            <a:round/>
            <a:headEnd/>
            <a:tailEnd/>
          </a:ln>
        </p:spPr>
        <p:txBody>
          <a:bodyPr lIns="0" tIns="0" rIns="0" bIns="0"/>
          <a:lstStyle/>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3200">
                <a:solidFill>
                  <a:srgbClr val="FFFFFF"/>
                </a:solidFill>
                <a:latin typeface="Calibri" pitchFamily="34" charset="0"/>
              </a:rPr>
              <a:t>A set of files starting with a dot. Leave them alone.</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3200">
                <a:solidFill>
                  <a:srgbClr val="FFFFFF"/>
                </a:solidFill>
                <a:latin typeface="Calibri" pitchFamily="34" charset="0"/>
              </a:rPr>
              <a:t>A directory called public_html</a:t>
            </a:r>
          </a:p>
          <a:p>
            <a:pPr marL="731838" lvl="1" indent="-274638">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400">
                <a:solidFill>
                  <a:srgbClr val="FFFFFF"/>
                </a:solidFill>
                <a:latin typeface="Calibri" pitchFamily="34" charset="0"/>
              </a:rPr>
              <a:t>This is the place where web masters exert their magic. You can go into that directory to see the files that you have on your web site at the moment.</a:t>
            </a:r>
          </a:p>
          <a:p>
            <a:pPr marL="731838" lvl="1" indent="-274638">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400">
                <a:solidFill>
                  <a:srgbClr val="FFFFFF"/>
                </a:solidFill>
                <a:latin typeface="Calibri" pitchFamily="34" charset="0"/>
              </a:rPr>
              <a:t>There should be three file</a:t>
            </a:r>
            <a:r>
              <a:rPr lang="en-US" sz="2400">
                <a:solidFill>
                  <a:srgbClr val="FFFFFF"/>
                </a:solidFill>
                <a:latin typeface="Calibri" pitchFamily="34" charset="0"/>
              </a:rPr>
              <a:t>s</a:t>
            </a:r>
          </a:p>
          <a:p>
            <a:pPr marL="1141413" lvl="2" indent="-227013">
              <a:spcBef>
                <a:spcPts val="5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400">
                <a:solidFill>
                  <a:srgbClr val="FFFFFF"/>
                </a:solidFill>
                <a:latin typeface="Calibri" pitchFamily="34" charset="0"/>
              </a:rPr>
              <a:t>main.css</a:t>
            </a:r>
          </a:p>
          <a:p>
            <a:pPr marL="1141413" lvl="2" indent="-227013">
              <a:spcBef>
                <a:spcPts val="5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400">
                <a:solidFill>
                  <a:srgbClr val="FFFFFF"/>
                </a:solidFill>
                <a:latin typeface="Calibri" pitchFamily="34" charset="0"/>
              </a:rPr>
              <a:t>main.js</a:t>
            </a:r>
          </a:p>
          <a:p>
            <a:pPr marL="1141413" lvl="2" indent="-227013">
              <a:spcBef>
                <a:spcPts val="5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400">
                <a:solidFill>
                  <a:srgbClr val="FFFFFF"/>
                </a:solidFill>
                <a:latin typeface="Calibri" pitchFamily="34" charset="0"/>
              </a:rPr>
              <a:t>validated.html</a:t>
            </a:r>
          </a:p>
          <a:p>
            <a:pPr marL="731838" lvl="1" indent="-274638">
              <a:spcBef>
                <a:spcPts val="600"/>
              </a:spcBef>
              <a:buClr>
                <a:srgbClr val="FFFFFF"/>
              </a:buCl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endParaRPr lang="en-GB" sz="24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Text Box 1"/>
          <p:cNvSpPr txBox="1">
            <a:spLocks noChangeArrowheads="1"/>
          </p:cNvSpPr>
          <p:nvPr/>
        </p:nvSpPr>
        <p:spPr bwMode="auto">
          <a:xfrm>
            <a:off x="457200" y="274638"/>
            <a:ext cx="8226425" cy="1139825"/>
          </a:xfrm>
          <a:prstGeom prst="rect">
            <a:avLst/>
          </a:prstGeom>
          <a:noFill/>
          <a:ln w="9525">
            <a:noFill/>
            <a:round/>
            <a:headEnd/>
            <a:tailEnd/>
          </a:ln>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4000">
                <a:solidFill>
                  <a:srgbClr val="E3EBF1"/>
                </a:solidFill>
                <a:latin typeface="Calibri" pitchFamily="34" charset="0"/>
              </a:rPr>
              <a:t>copying validated.html</a:t>
            </a:r>
          </a:p>
        </p:txBody>
      </p:sp>
      <p:sp>
        <p:nvSpPr>
          <p:cNvPr id="162818" name="Text Box 2"/>
          <p:cNvSpPr txBox="1">
            <a:spLocks noChangeArrowheads="1"/>
          </p:cNvSpPr>
          <p:nvPr/>
        </p:nvSpPr>
        <p:spPr bwMode="auto">
          <a:xfrm>
            <a:off x="457200" y="1295400"/>
            <a:ext cx="8226425" cy="5029200"/>
          </a:xfrm>
          <a:prstGeom prst="rect">
            <a:avLst/>
          </a:prstGeom>
          <a:noFill/>
          <a:ln w="9525">
            <a:noFill/>
            <a:round/>
            <a:headEnd/>
            <a:tailEnd/>
          </a:ln>
        </p:spPr>
        <p:txBody>
          <a:bodyPr lIns="0" tIns="0" rIns="0" bIns="0"/>
          <a:lstStyle/>
          <a:p>
            <a:pPr marL="328613" indent="-317500">
              <a:lnSpc>
                <a:spcPts val="2825"/>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latin typeface="Calibri" pitchFamily="34" charset="0"/>
              </a:rPr>
              <a:t>validated.html is your model web page. </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latin typeface="Calibri" pitchFamily="34" charset="0"/>
              </a:rPr>
              <a:t>To create a new web page, right click, on validated.html, and choose “duplicate” from the menu. Do not choose “copy”.</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latin typeface="Calibri" pitchFamily="34" charset="0"/>
              </a:rPr>
              <a:t>You will be asked to supply a name for the file.  Erase any contents in the dialog box, and then enter the file name you want to create (say test.html). Always have that file name end with “.html”.</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latin typeface="Calibri" pitchFamily="34" charset="0"/>
              </a:rPr>
              <a:t>You may be asked to give your password again.</a:t>
            </a:r>
          </a:p>
          <a:p>
            <a:pPr marL="328613" indent="-317500">
              <a:spcBef>
                <a:spcPts val="700"/>
              </a:spcBef>
              <a:buClr>
                <a:srgbClr val="FFFFFF"/>
              </a:buCl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endParaRPr lang="en-GB" sz="28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Text Box 1"/>
          <p:cNvSpPr txBox="1">
            <a:spLocks noChangeArrowheads="1"/>
          </p:cNvSpPr>
          <p:nvPr/>
        </p:nvSpPr>
        <p:spPr bwMode="auto">
          <a:xfrm>
            <a:off x="457200" y="274638"/>
            <a:ext cx="8229600" cy="1143000"/>
          </a:xfrm>
          <a:prstGeom prst="rect">
            <a:avLst/>
          </a:prstGeom>
          <a:noFill/>
          <a:ln w="9525">
            <a:noFill/>
            <a:round/>
            <a:headEnd/>
            <a:tailEnd/>
          </a:ln>
        </p:spPr>
        <p:txBody>
          <a:bodyPr lIns="0" tIns="0" rIns="0" bIns="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4000">
                <a:solidFill>
                  <a:srgbClr val="E3EBF1"/>
                </a:solidFill>
                <a:latin typeface="Calibri" pitchFamily="34" charset="0"/>
              </a:rPr>
              <a:t>test.html</a:t>
            </a:r>
          </a:p>
        </p:txBody>
      </p:sp>
      <p:sp>
        <p:nvSpPr>
          <p:cNvPr id="164866" name="Text Box 2"/>
          <p:cNvSpPr txBox="1">
            <a:spLocks noChangeArrowheads="1"/>
          </p:cNvSpPr>
          <p:nvPr/>
        </p:nvSpPr>
        <p:spPr bwMode="auto">
          <a:xfrm>
            <a:off x="457200" y="1600200"/>
            <a:ext cx="8229600" cy="4525963"/>
          </a:xfrm>
          <a:prstGeom prst="rect">
            <a:avLst/>
          </a:prstGeom>
          <a:noFill/>
          <a:ln w="9525">
            <a:noFill/>
            <a:round/>
            <a:headEnd/>
            <a:tailEnd/>
          </a:ln>
        </p:spPr>
        <p:txBody>
          <a:bodyPr lIns="0" tIns="0" rIns="0" bIns="0"/>
          <a:lstStyle/>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latin typeface="Calibri" pitchFamily="34" charset="0"/>
              </a:rPr>
              <a:t>In your test.html file, look for the  </a:t>
            </a:r>
          </a:p>
          <a:p>
            <a:pPr marL="328613" indent="-317500">
              <a:spcBef>
                <a:spcPts val="700"/>
              </a:spcBef>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latin typeface="Calibri" pitchFamily="34" charset="0"/>
              </a:rPr>
              <a:t>    &lt;p id="validator"&gt;</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latin typeface="Calibri" pitchFamily="34" charset="0"/>
              </a:rPr>
              <a:t>Right before that string, insert</a:t>
            </a:r>
          </a:p>
          <a:p>
            <a:pPr marL="328613" indent="-317500">
              <a:spcBef>
                <a:spcPts val="700"/>
              </a:spcBef>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latin typeface="Calibri" pitchFamily="34" charset="0"/>
              </a:rPr>
              <a:t>    &lt;div&gt;Hello, world!&lt;/div&gt;</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latin typeface="Calibri" pitchFamily="34" charset="0"/>
              </a:rPr>
              <a:t>Save your file.</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latin typeface="Calibri" pitchFamily="34" charset="0"/>
              </a:rPr>
              <a:t>Do not double click test.html !</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latin typeface="Calibri" pitchFamily="34" charset="0"/>
              </a:rPr>
              <a:t>Open a web user agent, point it to the URL http://wotan.liu.edu/home/</a:t>
            </a:r>
            <a:r>
              <a:rPr lang="en-GB" sz="2800" i="1">
                <a:solidFill>
                  <a:srgbClr val="FFFFFF"/>
                </a:solidFill>
                <a:latin typeface="Calibri" pitchFamily="34" charset="0"/>
              </a:rPr>
              <a:t>user</a:t>
            </a:r>
            <a:r>
              <a:rPr lang="en-GB" sz="2800">
                <a:solidFill>
                  <a:srgbClr val="FFFFFF"/>
                </a:solidFill>
                <a:latin typeface="Calibri" pitchFamily="34" charset="0"/>
              </a:rPr>
              <a:t>/test.html where </a:t>
            </a:r>
            <a:r>
              <a:rPr lang="en-GB" sz="2800" i="1">
                <a:solidFill>
                  <a:srgbClr val="FFFFFF"/>
                </a:solidFill>
                <a:latin typeface="Calibri" pitchFamily="34" charset="0"/>
              </a:rPr>
              <a:t>user</a:t>
            </a:r>
            <a:r>
              <a:rPr lang="en-GB" sz="2800">
                <a:solidFill>
                  <a:srgbClr val="FFFFFF"/>
                </a:solidFill>
                <a:latin typeface="Calibri" pitchFamily="34" charset="0"/>
              </a:rPr>
              <a:t> is your user name.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4000">
                <a:solidFill>
                  <a:srgbClr val="E3EBF1"/>
                </a:solidFill>
                <a:latin typeface="Calibri" pitchFamily="34" charset="0"/>
              </a:rPr>
              <a:t>again: how the server finds your file</a:t>
            </a:r>
          </a:p>
        </p:txBody>
      </p:sp>
      <p:sp>
        <p:nvSpPr>
          <p:cNvPr id="166914" name="Text Box 2"/>
          <p:cNvSpPr txBox="1">
            <a:spLocks noChangeArrowheads="1"/>
          </p:cNvSpPr>
          <p:nvPr/>
        </p:nvSpPr>
        <p:spPr bwMode="auto">
          <a:xfrm>
            <a:off x="457200" y="1295400"/>
            <a:ext cx="8229600" cy="3259138"/>
          </a:xfrm>
          <a:prstGeom prst="rect">
            <a:avLst/>
          </a:prstGeom>
          <a:noFill/>
          <a:ln w="9525">
            <a:noFill/>
            <a:round/>
            <a:headEnd/>
            <a:tailEnd/>
          </a:ln>
        </p:spPr>
        <p:txBody>
          <a:bodyPr lIns="90000" tIns="46800" rIns="90000" bIns="46800"/>
          <a:lstStyle/>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latin typeface="Calibri" pitchFamily="34" charset="0"/>
              </a:rPr>
              <a:t>Imagine you are user </a:t>
            </a:r>
            <a:r>
              <a:rPr lang="en-GB" sz="2800" i="1">
                <a:solidFill>
                  <a:srgbClr val="FFFFFF"/>
                </a:solidFill>
                <a:latin typeface="Calibri" pitchFamily="34" charset="0"/>
              </a:rPr>
              <a:t>user  </a:t>
            </a:r>
            <a:r>
              <a:rPr lang="en-GB" sz="2800">
                <a:solidFill>
                  <a:srgbClr val="FFFFFF"/>
                </a:solidFill>
                <a:latin typeface="Calibri" pitchFamily="34" charset="0"/>
              </a:rPr>
              <a:t>and you have a file </a:t>
            </a:r>
            <a:r>
              <a:rPr lang="en-GB" sz="2800" i="1">
                <a:solidFill>
                  <a:srgbClr val="FFFFFF"/>
                </a:solidFill>
                <a:latin typeface="Calibri" pitchFamily="34" charset="0"/>
              </a:rPr>
              <a:t>file</a:t>
            </a:r>
            <a:r>
              <a:rPr lang="en-GB" sz="2800">
                <a:solidFill>
                  <a:srgbClr val="FFFFFF"/>
                </a:solidFill>
                <a:latin typeface="Calibri" pitchFamily="34" charset="0"/>
              </a:rPr>
              <a:t> in public_html</a:t>
            </a:r>
            <a:r>
              <a:rPr lang="en-GB" sz="2800" i="1">
                <a:solidFill>
                  <a:srgbClr val="FFFFFF"/>
                </a:solidFill>
                <a:latin typeface="Calibri" pitchFamily="34" charset="0"/>
              </a:rPr>
              <a:t>.</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latin typeface="Calibri" pitchFamily="34" charset="0"/>
              </a:rPr>
              <a:t>The web server will map requests to http://wotan.liu.edu/home/</a:t>
            </a:r>
            <a:r>
              <a:rPr lang="en-GB" sz="2800" i="1">
                <a:solidFill>
                  <a:srgbClr val="FFFFFF"/>
                </a:solidFill>
                <a:latin typeface="Calibri" pitchFamily="34" charset="0"/>
              </a:rPr>
              <a:t>user</a:t>
            </a:r>
            <a:r>
              <a:rPr lang="en-GB" sz="2800">
                <a:solidFill>
                  <a:srgbClr val="FFFFFF"/>
                </a:solidFill>
                <a:latin typeface="Calibri" pitchFamily="34" charset="0"/>
              </a:rPr>
              <a:t>/</a:t>
            </a:r>
            <a:r>
              <a:rPr lang="en-GB" sz="2800" i="1">
                <a:solidFill>
                  <a:srgbClr val="FFFFFF"/>
                </a:solidFill>
                <a:latin typeface="Calibri" pitchFamily="34" charset="0"/>
              </a:rPr>
              <a:t>file</a:t>
            </a:r>
            <a:r>
              <a:rPr lang="en-GB" sz="2800">
                <a:solidFill>
                  <a:srgbClr val="FFFFFF"/>
                </a:solidFill>
                <a:latin typeface="Calibri" pitchFamily="34" charset="0"/>
              </a:rPr>
              <a:t> to show the file /home/</a:t>
            </a:r>
            <a:r>
              <a:rPr lang="en-GB" sz="2800" i="1">
                <a:solidFill>
                  <a:srgbClr val="FFFFFF"/>
                </a:solidFill>
                <a:latin typeface="Calibri" pitchFamily="34" charset="0"/>
              </a:rPr>
              <a:t>user</a:t>
            </a:r>
            <a:r>
              <a:rPr lang="en-GB" sz="2800">
                <a:solidFill>
                  <a:srgbClr val="FFFFFF"/>
                </a:solidFill>
                <a:latin typeface="Calibri" pitchFamily="34" charset="0"/>
              </a:rPr>
              <a:t>/public_html/</a:t>
            </a:r>
            <a:r>
              <a:rPr lang="en-GB" sz="2800" i="1">
                <a:solidFill>
                  <a:srgbClr val="FFFFFF"/>
                </a:solidFill>
                <a:latin typeface="Calibri" pitchFamily="34" charset="0"/>
              </a:rPr>
              <a:t>file.</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latin typeface="Calibri" pitchFamily="34" charset="0"/>
              </a:rPr>
              <a:t>Here </a:t>
            </a:r>
            <a:r>
              <a:rPr lang="en-GB" sz="2800" i="1">
                <a:solidFill>
                  <a:srgbClr val="FFFFFF"/>
                </a:solidFill>
                <a:latin typeface="Calibri" pitchFamily="34" charset="0"/>
              </a:rPr>
              <a:t>user</a:t>
            </a:r>
            <a:r>
              <a:rPr lang="en-GB" sz="2800">
                <a:solidFill>
                  <a:srgbClr val="FFFFFF"/>
                </a:solidFill>
                <a:latin typeface="Calibri" pitchFamily="34" charset="0"/>
              </a:rPr>
              <a:t> stands for your user name, and </a:t>
            </a:r>
            <a:r>
              <a:rPr lang="en-GB" sz="2800" i="1">
                <a:solidFill>
                  <a:srgbClr val="FFFFFF"/>
                </a:solidFill>
                <a:latin typeface="Calibri" pitchFamily="34" charset="0"/>
              </a:rPr>
              <a:t>file </a:t>
            </a:r>
            <a:r>
              <a:rPr lang="en-GB" sz="2800">
                <a:solidFill>
                  <a:srgbClr val="FFFFFF"/>
                </a:solidFill>
                <a:latin typeface="Calibri" pitchFamily="34" charset="0"/>
              </a:rPr>
              <a:t>is the file name, and "/" is the directory separator.</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Text Box 1"/>
          <p:cNvSpPr txBox="1">
            <a:spLocks noChangeArrowheads="1"/>
          </p:cNvSpPr>
          <p:nvPr/>
        </p:nvSpPr>
        <p:spPr bwMode="auto">
          <a:xfrm>
            <a:off x="457200" y="274638"/>
            <a:ext cx="8220075" cy="1133475"/>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directories</a:t>
            </a:r>
          </a:p>
        </p:txBody>
      </p:sp>
      <p:sp>
        <p:nvSpPr>
          <p:cNvPr id="168962" name="Text Box 2"/>
          <p:cNvSpPr txBox="1">
            <a:spLocks noChangeArrowheads="1"/>
          </p:cNvSpPr>
          <p:nvPr/>
        </p:nvSpPr>
        <p:spPr bwMode="auto">
          <a:xfrm>
            <a:off x="457200" y="1600200"/>
            <a:ext cx="8220075" cy="4516438"/>
          </a:xfrm>
          <a:prstGeom prst="rect">
            <a:avLst/>
          </a:prstGeom>
          <a:noFill/>
          <a:ln w="9525">
            <a:noFill/>
            <a:round/>
            <a:headEnd/>
            <a:tailEnd/>
          </a:ln>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800">
                <a:solidFill>
                  <a:srgbClr val="FFFFFF"/>
                </a:solidFill>
                <a:latin typeface="Calibri" pitchFamily="34" charset="0"/>
              </a:rPr>
              <a:t>Your final project pages can be placed in a subdirectory, say</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800">
                <a:solidFill>
                  <a:srgbClr val="FFFFFF"/>
                </a:solidFill>
                <a:latin typeface="Calibri" pitchFamily="34" charset="0"/>
              </a:rPr>
              <a:t>   http://wotan.liu.edu/home/</a:t>
            </a:r>
            <a:r>
              <a:rPr lang="en-GB" sz="2800" i="1">
                <a:solidFill>
                  <a:srgbClr val="FFFFFF"/>
                </a:solidFill>
                <a:latin typeface="Calibri" pitchFamily="34" charset="0"/>
              </a:rPr>
              <a:t>user</a:t>
            </a:r>
            <a:r>
              <a:rPr lang="en-GB" sz="2800">
                <a:solidFill>
                  <a:srgbClr val="FFFFFF"/>
                </a:solidFill>
                <a:latin typeface="Calibri" pitchFamily="34" charset="0"/>
              </a:rPr>
              <a:t>/</a:t>
            </a:r>
            <a:r>
              <a:rPr lang="en-GB" sz="2800" i="1">
                <a:solidFill>
                  <a:srgbClr val="FFFFFF"/>
                </a:solidFill>
                <a:latin typeface="Calibri" pitchFamily="34" charset="0"/>
              </a:rPr>
              <a:t>project</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800">
                <a:solidFill>
                  <a:srgbClr val="FFFFFF"/>
                </a:solidFill>
                <a:latin typeface="Calibri" pitchFamily="34" charset="0"/>
              </a:rPr>
              <a:t>You may wish to make the user name some short form of your name. Remember you will be able to have that site for many years to come.</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800">
                <a:solidFill>
                  <a:srgbClr val="FFFFFF"/>
                </a:solidFill>
                <a:latin typeface="Calibri" pitchFamily="34" charset="0"/>
              </a:rPr>
              <a:t>You can create a directory easily within winscp. </a:t>
            </a:r>
          </a:p>
          <a:p>
            <a:pPr marL="328613" indent="-317500">
              <a:lnSpc>
                <a:spcPct val="110000"/>
              </a:lnSpc>
              <a:spcBef>
                <a:spcPts val="700"/>
              </a:spcBef>
              <a:buClr>
                <a:srgbClr val="FFFFFF"/>
              </a:buClr>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sz="28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latin typeface="Calibri" pitchFamily="34" charset="0"/>
              </a:rPr>
              <a:t>characters: concept</a:t>
            </a:r>
          </a:p>
        </p:txBody>
      </p:sp>
      <p:sp>
        <p:nvSpPr>
          <p:cNvPr id="171010" name="Text Box 2"/>
          <p:cNvSpPr txBox="1">
            <a:spLocks noChangeArrowheads="1"/>
          </p:cNvSpPr>
          <p:nvPr/>
        </p:nvSpPr>
        <p:spPr bwMode="auto">
          <a:xfrm>
            <a:off x="457200" y="1600200"/>
            <a:ext cx="8229600" cy="5049838"/>
          </a:xfrm>
          <a:prstGeom prst="rect">
            <a:avLst/>
          </a:prstGeom>
          <a:noFill/>
          <a:ln w="9525">
            <a:noFill/>
            <a:round/>
            <a:headEnd/>
            <a:tailEnd/>
          </a:ln>
        </p:spPr>
        <p:txBody>
          <a:bodyPr lIns="90000" tIns="46800" rIns="90000" bIns="46800"/>
          <a:lstStyle/>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a:solidFill>
                  <a:srgbClr val="FFFFFF"/>
                </a:solidFill>
                <a:latin typeface="Calibri" pitchFamily="34" charset="0"/>
              </a:rPr>
              <a:t>A character set combine two things</a:t>
            </a:r>
          </a:p>
          <a:p>
            <a:pPr marL="731838" lvl="1" indent="-274638">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400">
                <a:solidFill>
                  <a:srgbClr val="FFFFFF"/>
                </a:solidFill>
                <a:latin typeface="Calibri" pitchFamily="34" charset="0"/>
              </a:rPr>
              <a:t>Character repertoire: a set of characters e.g. "A", "</a:t>
            </a:r>
            <a:r>
              <a:rPr lang="ar-AE" sz="2400">
                <a:solidFill>
                  <a:srgbClr val="FFFFFF"/>
                </a:solidFill>
                <a:latin typeface="Calibri" pitchFamily="34" charset="0"/>
              </a:rPr>
              <a:t>ﺾ</a:t>
            </a:r>
            <a:r>
              <a:rPr lang="ru-RU" sz="2400">
                <a:solidFill>
                  <a:srgbClr val="FFFFFF"/>
                </a:solidFill>
                <a:latin typeface="Calibri" pitchFamily="34" charset="0"/>
              </a:rPr>
              <a:t>" "‼", "₣"</a:t>
            </a:r>
          </a:p>
          <a:p>
            <a:pPr marL="731838" lvl="1" indent="-274638">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400">
                <a:solidFill>
                  <a:srgbClr val="FFFFFF"/>
                </a:solidFill>
                <a:latin typeface="Calibri" pitchFamily="34" charset="0"/>
              </a:rPr>
              <a:t>Character code positions: defines a number for each character in the repertoire. </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a:solidFill>
                  <a:srgbClr val="FFFFFF"/>
                </a:solidFill>
                <a:latin typeface="Calibri" pitchFamily="34" charset="0"/>
              </a:rPr>
              <a:t>Character encoding is a way to encode the code positions in bytes.</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a:solidFill>
                  <a:srgbClr val="FFFFFF"/>
                </a:solidFill>
                <a:latin typeface="Calibri" pitchFamily="34" charset="0"/>
              </a:rPr>
              <a:t>To correctly display a document, the user agent needs to </a:t>
            </a:r>
            <a:r>
              <a:rPr lang="en-US" sz="2800">
                <a:solidFill>
                  <a:srgbClr val="FFFFFF"/>
                </a:solidFill>
                <a:latin typeface="Calibri" pitchFamily="34" charset="0"/>
              </a:rPr>
              <a:t>know what character set is being used and how it is encoded. </a:t>
            </a:r>
          </a:p>
          <a:p>
            <a:pPr marL="328613" indent="-317500">
              <a:spcBef>
                <a:spcPts val="700"/>
              </a:spcBef>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endParaRPr lang="ru-RU" sz="2800">
              <a:solidFill>
                <a:srgbClr val="FFFFFF"/>
              </a:solidFill>
              <a:latin typeface="Calibri" pitchFamily="34" charset="0"/>
            </a:endParaRPr>
          </a:p>
          <a:p>
            <a:pPr marL="328613" indent="-317500">
              <a:spcBef>
                <a:spcPts val="700"/>
              </a:spcBef>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endParaRPr lang="ru-RU" sz="28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Text Box 1"/>
          <p:cNvSpPr txBox="1">
            <a:spLocks noChangeArrowheads="1"/>
          </p:cNvSpPr>
          <p:nvPr/>
        </p:nvSpPr>
        <p:spPr bwMode="auto">
          <a:xfrm>
            <a:off x="457200" y="274638"/>
            <a:ext cx="8220075" cy="1133475"/>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Unicode</a:t>
            </a:r>
          </a:p>
        </p:txBody>
      </p:sp>
      <p:sp>
        <p:nvSpPr>
          <p:cNvPr id="173058" name="Text Box 2"/>
          <p:cNvSpPr txBox="1">
            <a:spLocks noChangeArrowheads="1"/>
          </p:cNvSpPr>
          <p:nvPr/>
        </p:nvSpPr>
        <p:spPr bwMode="auto">
          <a:xfrm>
            <a:off x="457200" y="1600200"/>
            <a:ext cx="8220075" cy="4516438"/>
          </a:xfrm>
          <a:prstGeom prst="rect">
            <a:avLst/>
          </a:prstGeom>
          <a:noFill/>
          <a:ln w="9525">
            <a:noFill/>
            <a:round/>
            <a:headEnd/>
            <a:tailEnd/>
          </a:ln>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Unicode is industry standard large character set that can encompasses the most common characters used in the most common languages. </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Dealing with Unicode is one of the most important topics of digital librarianship, but talking more about it here would take us too far.</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Text Box 1"/>
          <p:cNvSpPr txBox="1">
            <a:spLocks noChangeArrowheads="1"/>
          </p:cNvSpPr>
          <p:nvPr/>
        </p:nvSpPr>
        <p:spPr bwMode="auto">
          <a:xfrm>
            <a:off x="457200" y="274638"/>
            <a:ext cx="8220075" cy="1133475"/>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UTF-8</a:t>
            </a:r>
          </a:p>
        </p:txBody>
      </p:sp>
      <p:sp>
        <p:nvSpPr>
          <p:cNvPr id="175106" name="Text Box 2"/>
          <p:cNvSpPr txBox="1">
            <a:spLocks noChangeArrowheads="1"/>
          </p:cNvSpPr>
          <p:nvPr/>
        </p:nvSpPr>
        <p:spPr bwMode="auto">
          <a:xfrm>
            <a:off x="457200" y="1600200"/>
            <a:ext cx="8220075" cy="4516438"/>
          </a:xfrm>
          <a:prstGeom prst="rect">
            <a:avLst/>
          </a:prstGeom>
          <a:noFill/>
          <a:ln w="9525">
            <a:noFill/>
            <a:round/>
            <a:headEnd/>
            <a:tailEnd/>
          </a:ln>
        </p:spPr>
        <p:txBody>
          <a:bodyPr lIns="0" tIns="0" rIns="0" bIns="0"/>
          <a:lstStyle/>
          <a:p>
            <a:pPr marL="328613" indent="-317500">
              <a:lnSpc>
                <a:spcPct val="105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This is a variable length encoding of Unicode.</a:t>
            </a:r>
          </a:p>
          <a:p>
            <a:pPr marL="328613" indent="-317500">
              <a:lnSpc>
                <a:spcPct val="105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It was first drawn up on a placemat in a diner in New Jersey in 1992.</a:t>
            </a:r>
          </a:p>
          <a:p>
            <a:pPr marL="328613" indent="-317500">
              <a:lnSpc>
                <a:spcPct val="105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Characters that are at the beginning of the Unicode number (which are supposed to be more frequent) have a shorter encoding.</a:t>
            </a:r>
          </a:p>
          <a:p>
            <a:pPr marL="328613" indent="-317500">
              <a:lnSpc>
                <a:spcPct val="105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Note that UTF-8 is not compatible to ISO-8859-1 for any char over position 127.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latin typeface="Calibri" pitchFamily="34" charset="0"/>
              </a:rPr>
              <a:t>course history</a:t>
            </a:r>
          </a:p>
        </p:txBody>
      </p:sp>
      <p:sp>
        <p:nvSpPr>
          <p:cNvPr id="29698" name="Text Box 2"/>
          <p:cNvSpPr txBox="1">
            <a:spLocks noChangeArrowheads="1"/>
          </p:cNvSpPr>
          <p:nvPr/>
        </p:nvSpPr>
        <p:spPr bwMode="auto">
          <a:xfrm>
            <a:off x="228600" y="1143000"/>
            <a:ext cx="8686800" cy="5260975"/>
          </a:xfrm>
          <a:prstGeom prst="rect">
            <a:avLst/>
          </a:prstGeom>
          <a:noFill/>
          <a:ln w="9525">
            <a:noFill/>
            <a:round/>
            <a:headEnd/>
            <a:tailEnd/>
          </a:ln>
        </p:spPr>
        <p:txBody>
          <a:bodyPr lIns="90000" tIns="46800" rIns="90000" bIns="46800"/>
          <a:lstStyle/>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latin typeface="Calibri" pitchFamily="34" charset="0"/>
              </a:rPr>
              <a:t>Course was first run as an institute 2002-05-13 to 2002-05-17 as “Webmastering I: the static web site”.</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latin typeface="Calibri" pitchFamily="34" charset="0"/>
              </a:rPr>
              <a:t>To the curriculum committee, this did not sound academic enough. </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latin typeface="Calibri" pitchFamily="34" charset="0"/>
              </a:rPr>
              <a:t>In 2003 “Web Site Architecture and Design” (WebSAD) became the title.</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latin typeface="Calibri" pitchFamily="34" charset="0"/>
              </a:rPr>
              <a:t>In 2005 “Passive Web Site Architecture and Design” became the title.</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latin typeface="Calibri" pitchFamily="34" charset="0"/>
              </a:rPr>
              <a:t>In 2009 the </a:t>
            </a:r>
            <a:r>
              <a:rPr lang="en-US" sz="2800">
                <a:solidFill>
                  <a:srgbClr val="FFFFFF"/>
                </a:solidFill>
                <a:latin typeface="Calibri" pitchFamily="34" charset="0"/>
              </a:rPr>
              <a:t>Palmer S</a:t>
            </a:r>
            <a:r>
              <a:rPr lang="en-GB" sz="2800">
                <a:solidFill>
                  <a:srgbClr val="FFFFFF"/>
                </a:solidFill>
                <a:latin typeface="Calibri" pitchFamily="34" charset="0"/>
              </a:rPr>
              <a:t>chool management dumbed down the title to “basic web site design”.</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latin typeface="Calibri" pitchFamily="34" charset="0"/>
              </a:rPr>
              <a:t>http://wotan.liu.edu/home/krichel/courses/lis650.html has links to all historic editions.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latin typeface="Calibri" pitchFamily="34" charset="0"/>
              </a:rPr>
              <a:t>playing safe with characters</a:t>
            </a:r>
          </a:p>
        </p:txBody>
      </p:sp>
      <p:sp>
        <p:nvSpPr>
          <p:cNvPr id="177154" name="Text Box 2"/>
          <p:cNvSpPr txBox="1">
            <a:spLocks noChangeArrowheads="1"/>
          </p:cNvSpPr>
          <p:nvPr/>
        </p:nvSpPr>
        <p:spPr bwMode="auto">
          <a:xfrm>
            <a:off x="457200" y="1600200"/>
            <a:ext cx="8229600" cy="3886200"/>
          </a:xfrm>
          <a:prstGeom prst="rect">
            <a:avLst/>
          </a:prstGeom>
          <a:noFill/>
          <a:ln w="9525">
            <a:noFill/>
            <a:round/>
            <a:headEnd/>
            <a:tailEnd/>
          </a:ln>
        </p:spPr>
        <p:txBody>
          <a:bodyPr lIns="90000" tIns="46800" rIns="90000" bIns="46800"/>
          <a:lstStyle/>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a:solidFill>
                  <a:srgbClr val="FFFFFF"/>
                </a:solidFill>
                <a:latin typeface="Calibri" pitchFamily="34" charset="0"/>
              </a:rPr>
              <a:t>Only use the characters on the US keyboard, don't insert symbols.</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a:solidFill>
                  <a:srgbClr val="FFFFFF"/>
                </a:solidFill>
                <a:latin typeface="Calibri" pitchFamily="34" charset="0"/>
              </a:rPr>
              <a:t>Save as ASCII or UTF-8. All ASCII files are also UTF-8 files.</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a:solidFill>
                  <a:srgbClr val="FFFFFF"/>
                </a:solidFill>
                <a:latin typeface="Calibri" pitchFamily="34" charset="0"/>
              </a:rPr>
              <a:t>Never save as </a:t>
            </a:r>
            <a:r>
              <a:rPr lang="en-US" sz="2800">
                <a:solidFill>
                  <a:srgbClr val="FFFFFF"/>
                </a:solidFill>
                <a:latin typeface="Calibri" pitchFamily="34" charset="0"/>
              </a:rPr>
              <a:t>“</a:t>
            </a:r>
            <a:r>
              <a:rPr lang="ru-RU" sz="2800">
                <a:solidFill>
                  <a:srgbClr val="FFFFFF"/>
                </a:solidFill>
                <a:latin typeface="Calibri" pitchFamily="34" charset="0"/>
              </a:rPr>
              <a:t>Unicode</a:t>
            </a:r>
            <a:r>
              <a:rPr lang="en-US" sz="2800">
                <a:solidFill>
                  <a:srgbClr val="FFFFFF"/>
                </a:solidFill>
                <a:latin typeface="Calibri" pitchFamily="34" charset="0"/>
              </a:rPr>
              <a:t>”</a:t>
            </a:r>
            <a:r>
              <a:rPr lang="ru-RU" sz="2800">
                <a:solidFill>
                  <a:srgbClr val="FFFFFF"/>
                </a:solidFill>
                <a:latin typeface="Calibri" pitchFamily="34" charset="0"/>
              </a:rPr>
              <a:t> within MS Notepad.</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US" sz="2800">
                <a:solidFill>
                  <a:srgbClr val="FFFFFF"/>
                </a:solidFill>
                <a:latin typeface="Calibri" pitchFamily="34" charset="0"/>
              </a:rPr>
              <a:t>If you need to enter non-ASCII characters consult the documentation of your editing tool.</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US" sz="2800">
                <a:solidFill>
                  <a:srgbClr val="FFFFFF"/>
                </a:solidFill>
                <a:latin typeface="Calibri" pitchFamily="34" charset="0"/>
              </a:rPr>
              <a:t>You may also find the HTML entities useful.</a:t>
            </a:r>
          </a:p>
          <a:p>
            <a:pPr marL="328613" indent="-317500">
              <a:spcBef>
                <a:spcPts val="700"/>
              </a:spcBef>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endParaRPr lang="ru-RU" sz="28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Text Box 1"/>
          <p:cNvSpPr txBox="1">
            <a:spLocks noChangeArrowheads="1"/>
          </p:cNvSpPr>
          <p:nvPr/>
        </p:nvSpPr>
        <p:spPr bwMode="auto">
          <a:xfrm>
            <a:off x="457200" y="274638"/>
            <a:ext cx="8224838" cy="1138237"/>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numeric character reference</a:t>
            </a:r>
          </a:p>
        </p:txBody>
      </p:sp>
      <p:sp>
        <p:nvSpPr>
          <p:cNvPr id="179202" name="Text Box 2"/>
          <p:cNvSpPr txBox="1">
            <a:spLocks noChangeArrowheads="1"/>
          </p:cNvSpPr>
          <p:nvPr/>
        </p:nvSpPr>
        <p:spPr bwMode="auto">
          <a:xfrm>
            <a:off x="457200" y="1600200"/>
            <a:ext cx="8224838" cy="4521200"/>
          </a:xfrm>
          <a:prstGeom prst="rect">
            <a:avLst/>
          </a:prstGeom>
          <a:noFill/>
          <a:ln w="9525">
            <a:noFill/>
            <a:round/>
            <a:headEnd/>
            <a:tailEnd/>
          </a:ln>
        </p:spPr>
        <p:txBody>
          <a:bodyPr lIns="0" tIns="0" rIns="0" bIns="0"/>
          <a:lstStyle/>
          <a:p>
            <a:pPr marL="328613" indent="-317500">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a:solidFill>
                  <a:srgbClr val="FFFFFF"/>
                </a:solidFill>
                <a:latin typeface="Calibri" pitchFamily="34" charset="0"/>
              </a:rPr>
              <a:t>There are of two forms.</a:t>
            </a:r>
          </a:p>
          <a:p>
            <a:pPr marL="731838" lvl="1" indent="-274638">
              <a:lnSpc>
                <a:spcPct val="98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The first is &amp;#</a:t>
            </a:r>
            <a:r>
              <a:rPr lang="en-US" sz="2800" i="1">
                <a:solidFill>
                  <a:srgbClr val="FFFFFF"/>
                </a:solidFill>
                <a:latin typeface="Calibri" pitchFamily="34" charset="0"/>
              </a:rPr>
              <a:t>decimal</a:t>
            </a:r>
            <a:r>
              <a:rPr lang="en-US" sz="2800">
                <a:solidFill>
                  <a:srgbClr val="FFFFFF"/>
                </a:solidFill>
                <a:latin typeface="Calibri" pitchFamily="34" charset="0"/>
              </a:rPr>
              <a:t>; where </a:t>
            </a:r>
            <a:r>
              <a:rPr lang="en-US" sz="2800" i="1">
                <a:solidFill>
                  <a:srgbClr val="FFFFFF"/>
                </a:solidFill>
                <a:latin typeface="Calibri" pitchFamily="34" charset="0"/>
              </a:rPr>
              <a:t>decimal</a:t>
            </a:r>
            <a:r>
              <a:rPr lang="en-US" sz="2800">
                <a:solidFill>
                  <a:srgbClr val="FFFFFF"/>
                </a:solidFill>
                <a:latin typeface="Calibri" pitchFamily="34" charset="0"/>
              </a:rPr>
              <a:t> represents a decimal number. This is the number of the character in the Unicode character set. Example &amp;#32; is the blank</a:t>
            </a:r>
            <a:r>
              <a:rPr lang="en-US">
                <a:solidFill>
                  <a:srgbClr val="FFFFFF"/>
                </a:solidFill>
                <a:latin typeface="Calibri" pitchFamily="34" charset="0"/>
              </a:rPr>
              <a:t>.</a:t>
            </a:r>
          </a:p>
          <a:p>
            <a:pPr marL="731838" lvl="1" indent="-274638">
              <a:lnSpc>
                <a:spcPct val="98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The second is &amp;#x</a:t>
            </a:r>
            <a:r>
              <a:rPr lang="en-US" sz="2800" i="1">
                <a:solidFill>
                  <a:srgbClr val="FFFFFF"/>
                </a:solidFill>
                <a:latin typeface="Calibri" pitchFamily="34" charset="0"/>
              </a:rPr>
              <a:t>hexnumber</a:t>
            </a:r>
            <a:r>
              <a:rPr lang="en-US" sz="2800">
                <a:solidFill>
                  <a:srgbClr val="FFFFFF"/>
                </a:solidFill>
                <a:latin typeface="Calibri" pitchFamily="34" charset="0"/>
              </a:rPr>
              <a:t>; where </a:t>
            </a:r>
            <a:r>
              <a:rPr lang="en-US" sz="2800" i="1">
                <a:solidFill>
                  <a:srgbClr val="FFFFFF"/>
                </a:solidFill>
                <a:latin typeface="Calibri" pitchFamily="34" charset="0"/>
              </a:rPr>
              <a:t>hexnumber</a:t>
            </a:r>
            <a:r>
              <a:rPr lang="en-US" sz="2800">
                <a:solidFill>
                  <a:srgbClr val="FFFFFF"/>
                </a:solidFill>
                <a:latin typeface="Calibri" pitchFamily="34" charset="0"/>
              </a:rPr>
              <a:t> represents a hexadecimal number. This is the number of the character in the Unicode character set. Example &amp;#x263A; is the smiley.</a:t>
            </a:r>
          </a:p>
          <a:p>
            <a:pPr marL="731838" lvl="1" indent="-274638">
              <a:lnSpc>
                <a:spcPct val="98000"/>
              </a:lnSpc>
              <a:spcBef>
                <a:spcPts val="600"/>
              </a:spcBef>
              <a:buClr>
                <a:srgbClr val="FFFFFF"/>
              </a:buCl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8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Text Box 1"/>
          <p:cNvSpPr txBox="1">
            <a:spLocks noChangeArrowheads="1"/>
          </p:cNvSpPr>
          <p:nvPr/>
        </p:nvSpPr>
        <p:spPr bwMode="auto">
          <a:xfrm>
            <a:off x="457200" y="274638"/>
            <a:ext cx="8224838" cy="1138237"/>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XML predefined entity references</a:t>
            </a:r>
          </a:p>
        </p:txBody>
      </p:sp>
      <p:sp>
        <p:nvSpPr>
          <p:cNvPr id="181250" name="Text Box 2"/>
          <p:cNvSpPr txBox="1">
            <a:spLocks noChangeArrowheads="1"/>
          </p:cNvSpPr>
          <p:nvPr/>
        </p:nvSpPr>
        <p:spPr bwMode="auto">
          <a:xfrm>
            <a:off x="457200" y="1600200"/>
            <a:ext cx="8229600" cy="4670425"/>
          </a:xfrm>
          <a:prstGeom prst="rect">
            <a:avLst/>
          </a:prstGeom>
          <a:noFill/>
          <a:ln w="9525">
            <a:noFill/>
            <a:round/>
            <a:headEnd/>
            <a:tailEnd/>
          </a:ln>
        </p:spPr>
        <p:txBody>
          <a:bodyPr lIns="0" tIns="0" rIns="0" bIns="0"/>
          <a:lstStyle/>
          <a:p>
            <a:pPr marL="328613" indent="-317500">
              <a:lnSpc>
                <a:spcPct val="105000"/>
              </a:lnSpc>
              <a:spcBef>
                <a:spcPts val="713"/>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a:solidFill>
                  <a:srgbClr val="FFFFFF"/>
                </a:solidFill>
                <a:latin typeface="Calibri" pitchFamily="34" charset="0"/>
              </a:rPr>
              <a:t>These are written as &amp;</a:t>
            </a:r>
            <a:r>
              <a:rPr lang="en-US" sz="3200" i="1">
                <a:solidFill>
                  <a:srgbClr val="FFFFFF"/>
                </a:solidFill>
                <a:latin typeface="Calibri" pitchFamily="34" charset="0"/>
              </a:rPr>
              <a:t>code</a:t>
            </a:r>
            <a:r>
              <a:rPr lang="en-US" sz="3200">
                <a:solidFill>
                  <a:srgbClr val="FFFFFF"/>
                </a:solidFill>
                <a:latin typeface="Calibri" pitchFamily="34" charset="0"/>
              </a:rPr>
              <a:t>; where </a:t>
            </a:r>
            <a:r>
              <a:rPr lang="en-US" sz="3200" i="1">
                <a:solidFill>
                  <a:srgbClr val="FFFFFF"/>
                </a:solidFill>
                <a:latin typeface="Calibri" pitchFamily="34" charset="0"/>
              </a:rPr>
              <a:t>code </a:t>
            </a:r>
            <a:r>
              <a:rPr lang="en-US" sz="3200">
                <a:solidFill>
                  <a:srgbClr val="FFFFFF"/>
                </a:solidFill>
                <a:latin typeface="Calibri" pitchFamily="34" charset="0"/>
              </a:rPr>
              <a:t> is a mnemonic code. In XML there are only five of these defined.</a:t>
            </a:r>
          </a:p>
          <a:p>
            <a:pPr marL="731838" lvl="1" indent="-274638">
              <a:lnSpc>
                <a:spcPct val="108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&amp;quot; 	" 	&amp;#x22;  &amp;#34;    double quote</a:t>
            </a:r>
          </a:p>
          <a:p>
            <a:pPr marL="731838" lvl="1" indent="-274638">
              <a:lnSpc>
                <a:spcPct val="108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&amp;amp; 	     &amp; 	&amp;#x26;  &amp;#38;    ampersand</a:t>
            </a:r>
          </a:p>
          <a:p>
            <a:pPr marL="731838" lvl="1" indent="-274638">
              <a:lnSpc>
                <a:spcPct val="108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&amp;apos; 	' 	&amp;#x27;  &amp;#39;    apostrophe </a:t>
            </a:r>
          </a:p>
          <a:p>
            <a:pPr marL="731838" lvl="1" indent="-274638">
              <a:lnSpc>
                <a:spcPct val="108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&amp;lt; 	          &lt; 	&amp;#x3C;  &amp;#60;    less-than sign</a:t>
            </a:r>
          </a:p>
          <a:p>
            <a:pPr marL="731838" lvl="1" indent="-274638">
              <a:lnSpc>
                <a:spcPct val="108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&amp;gt; 	     &gt; 	&amp;#x3E;  &amp;#62;   greater-than sign</a:t>
            </a:r>
          </a:p>
          <a:p>
            <a:pPr marL="328613" indent="-317500">
              <a:lnSpc>
                <a:spcPts val="2825"/>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8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Text Box 1"/>
          <p:cNvSpPr txBox="1">
            <a:spLocks noChangeArrowheads="1"/>
          </p:cNvSpPr>
          <p:nvPr/>
        </p:nvSpPr>
        <p:spPr bwMode="auto">
          <a:xfrm>
            <a:off x="457200" y="365125"/>
            <a:ext cx="8229600" cy="609600"/>
          </a:xfrm>
          <a:prstGeom prst="rect">
            <a:avLst/>
          </a:prstGeom>
          <a:noFill/>
          <a:ln w="9525">
            <a:noFill/>
            <a:round/>
            <a:headEnd/>
            <a:tailEnd/>
          </a:ln>
        </p:spPr>
        <p:txBody>
          <a:bodyPr lIns="0" tIns="0" rIns="0" bIns="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latin typeface="Calibri" pitchFamily="34" charset="0"/>
              </a:rPr>
              <a:t>XHTML predefined entity references</a:t>
            </a:r>
          </a:p>
        </p:txBody>
      </p:sp>
      <p:sp>
        <p:nvSpPr>
          <p:cNvPr id="183298" name="Text Box 2"/>
          <p:cNvSpPr txBox="1">
            <a:spLocks noChangeArrowheads="1"/>
          </p:cNvSpPr>
          <p:nvPr/>
        </p:nvSpPr>
        <p:spPr bwMode="auto">
          <a:xfrm>
            <a:off x="457200" y="1182688"/>
            <a:ext cx="8229600" cy="3878262"/>
          </a:xfrm>
          <a:prstGeom prst="rect">
            <a:avLst/>
          </a:prstGeom>
          <a:noFill/>
          <a:ln w="9525">
            <a:noFill/>
            <a:round/>
            <a:headEnd/>
            <a:tailEnd/>
          </a:ln>
        </p:spPr>
        <p:txBody>
          <a:bodyPr lIns="0" tIns="0" rIns="0" bIns="0"/>
          <a:lstStyle/>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3200">
                <a:solidFill>
                  <a:srgbClr val="FFFFFF"/>
                </a:solidFill>
                <a:latin typeface="Calibri" pitchFamily="34" charset="0"/>
              </a:rPr>
              <a:t>When we write XHTML, we have some more predefined entity references.</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3200">
                <a:solidFill>
                  <a:srgbClr val="FFFFFF"/>
                </a:solidFill>
                <a:latin typeface="Calibri" pitchFamily="34" charset="0"/>
              </a:rPr>
              <a:t>They are officially defined in three files that are maintained by the W3C</a:t>
            </a:r>
          </a:p>
          <a:p>
            <a:pPr marL="731838" lvl="1" indent="-274638">
              <a:lnSpc>
                <a:spcPct val="110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400">
                <a:solidFill>
                  <a:srgbClr val="FFFFFF"/>
                </a:solidFill>
                <a:latin typeface="Calibri" pitchFamily="34" charset="0"/>
              </a:rPr>
              <a:t>http://www.w3.org/TR/xhtml1/DTD/xhtml-lat1.ent</a:t>
            </a:r>
          </a:p>
          <a:p>
            <a:pPr marL="731838" lvl="1" indent="-274638">
              <a:lnSpc>
                <a:spcPct val="110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400">
                <a:solidFill>
                  <a:srgbClr val="FFFFFF"/>
                </a:solidFill>
                <a:latin typeface="Calibri" pitchFamily="34" charset="0"/>
              </a:rPr>
              <a:t>http://www.w3.org/TR/xhtml1/DTD/xhtml-special.ent</a:t>
            </a:r>
          </a:p>
          <a:p>
            <a:pPr marL="731838" lvl="1" indent="-274638">
              <a:lnSpc>
                <a:spcPct val="110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400">
                <a:solidFill>
                  <a:srgbClr val="FFFFFF"/>
                </a:solidFill>
                <a:latin typeface="Calibri" pitchFamily="34" charset="0"/>
              </a:rPr>
              <a:t>http://www.w3.org/TR/xhtml1/DTD/xhtml-symbol.ent</a:t>
            </a:r>
          </a:p>
          <a:p>
            <a:pPr marL="328613" indent="-317500">
              <a:spcBef>
                <a:spcPts val="700"/>
              </a:spcBef>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endParaRPr lang="ru-RU">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Text Box 1"/>
          <p:cNvSpPr txBox="1">
            <a:spLocks noChangeArrowheads="1"/>
          </p:cNvSpPr>
          <p:nvPr/>
        </p:nvSpPr>
        <p:spPr bwMode="auto">
          <a:xfrm>
            <a:off x="457200" y="274638"/>
            <a:ext cx="8224838" cy="1138237"/>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sample entity declaration</a:t>
            </a:r>
          </a:p>
        </p:txBody>
      </p:sp>
      <p:sp>
        <p:nvSpPr>
          <p:cNvPr id="185346" name="Text Box 2"/>
          <p:cNvSpPr txBox="1">
            <a:spLocks noChangeArrowheads="1"/>
          </p:cNvSpPr>
          <p:nvPr/>
        </p:nvSpPr>
        <p:spPr bwMode="auto">
          <a:xfrm>
            <a:off x="457200" y="1600200"/>
            <a:ext cx="8224838" cy="4665663"/>
          </a:xfrm>
          <a:prstGeom prst="rect">
            <a:avLst/>
          </a:prstGeom>
          <a:noFill/>
          <a:ln w="9525">
            <a:noFill/>
            <a:round/>
            <a:headEnd/>
            <a:tailEnd/>
          </a:ln>
        </p:spPr>
        <p:txBody>
          <a:bodyPr lIns="0" tIns="0" rIns="0" bIns="0"/>
          <a:lstStyle/>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3200">
                <a:solidFill>
                  <a:srgbClr val="FFFFFF"/>
                </a:solidFill>
                <a:latin typeface="Calibri" pitchFamily="34" charset="0"/>
              </a:rPr>
              <a:t>Example  </a:t>
            </a:r>
          </a:p>
          <a:p>
            <a:pPr marL="328613" indent="-317500">
              <a:spcBef>
                <a:spcPts val="700"/>
              </a:spcBef>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latin typeface="Calibri" pitchFamily="34" charset="0"/>
              </a:rPr>
              <a:t>   &lt;!ENTITY ccedil "&amp;#231;"&gt;</a:t>
            </a:r>
          </a:p>
          <a:p>
            <a:pPr marL="328613" indent="-317500">
              <a:spcBef>
                <a:spcPts val="700"/>
              </a:spcBef>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latin typeface="Calibri" pitchFamily="34" charset="0"/>
              </a:rPr>
              <a:t>   &lt;!-- latin small letter c with cedilla, U+00E7 ISOlat1 --&gt;</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3200">
                <a:solidFill>
                  <a:srgbClr val="FFFFFF"/>
                </a:solidFill>
                <a:latin typeface="Calibri" pitchFamily="34" charset="0"/>
              </a:rPr>
              <a:t>All this is DTDeese</a:t>
            </a:r>
          </a:p>
          <a:p>
            <a:pPr marL="731838" lvl="1" indent="-274638">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400">
                <a:solidFill>
                  <a:srgbClr val="FFFFFF"/>
                </a:solidFill>
                <a:latin typeface="Calibri" pitchFamily="34" charset="0"/>
              </a:rPr>
              <a:t>&lt;!ENTITY is DTD speak for defining an entity.</a:t>
            </a:r>
          </a:p>
          <a:p>
            <a:pPr marL="731838" lvl="1" indent="-274638">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400">
                <a:solidFill>
                  <a:srgbClr val="FFFFFF"/>
                </a:solidFill>
                <a:latin typeface="Calibri" pitchFamily="34" charset="0"/>
              </a:rPr>
              <a:t>It is followed by the character form and the numeric form of the entity.</a:t>
            </a:r>
          </a:p>
          <a:p>
            <a:pPr marL="731838" lvl="1" indent="-274638">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400">
                <a:solidFill>
                  <a:srgbClr val="FFFFFF"/>
                </a:solidFill>
                <a:latin typeface="Calibri" pitchFamily="34" charset="0"/>
              </a:rPr>
              <a:t>The rest of the line is a comment, of course</a:t>
            </a:r>
            <a:r>
              <a:rPr lang="en-GB">
                <a:solidFill>
                  <a:srgbClr val="FFFFFF"/>
                </a:solidFill>
                <a:latin typeface="Calibri" pitchFamily="34" charset="0"/>
              </a:rPr>
              <a:t>.</a:t>
            </a:r>
          </a:p>
          <a:p>
            <a:pPr marL="328613" indent="-317500">
              <a:lnSpc>
                <a:spcPts val="2825"/>
              </a:lnSpc>
              <a:spcBef>
                <a:spcPts val="700"/>
              </a:spcBef>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endParaRPr lang="en-GB">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Text Box 1"/>
          <p:cNvSpPr txBox="1">
            <a:spLocks noChangeArrowheads="1"/>
          </p:cNvSpPr>
          <p:nvPr/>
        </p:nvSpPr>
        <p:spPr bwMode="auto">
          <a:xfrm>
            <a:off x="457200" y="274638"/>
            <a:ext cx="8224838" cy="1138237"/>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practical consequences</a:t>
            </a:r>
          </a:p>
        </p:txBody>
      </p:sp>
      <p:sp>
        <p:nvSpPr>
          <p:cNvPr id="187394" name="Text Box 2"/>
          <p:cNvSpPr txBox="1">
            <a:spLocks noChangeArrowheads="1"/>
          </p:cNvSpPr>
          <p:nvPr/>
        </p:nvSpPr>
        <p:spPr bwMode="auto">
          <a:xfrm>
            <a:off x="457200" y="1600200"/>
            <a:ext cx="8224838" cy="4521200"/>
          </a:xfrm>
          <a:prstGeom prst="rect">
            <a:avLst/>
          </a:prstGeom>
          <a:noFill/>
          <a:ln w="9525">
            <a:noFill/>
            <a:round/>
            <a:headEnd/>
            <a:tailEnd/>
          </a:ln>
        </p:spPr>
        <p:txBody>
          <a:bodyPr lIns="0" tIns="0" rIns="0" bIns="0"/>
          <a:lstStyle/>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3200">
                <a:solidFill>
                  <a:srgbClr val="FFFFFF"/>
                </a:solidFill>
                <a:latin typeface="Calibri" pitchFamily="34" charset="0"/>
              </a:rPr>
              <a:t>Every time you want to insert &lt;, &gt;  or &amp; in the documents, you have to use the entities instead.</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3200">
                <a:solidFill>
                  <a:srgbClr val="FFFFFF"/>
                </a:solidFill>
                <a:latin typeface="Calibri" pitchFamily="34" charset="0"/>
              </a:rPr>
              <a:t>Examples:</a:t>
            </a:r>
          </a:p>
          <a:p>
            <a:pPr marL="731838" lvl="1" indent="-274638">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400">
                <a:solidFill>
                  <a:srgbClr val="FFFFFF"/>
                </a:solidFill>
                <a:latin typeface="Calibri" pitchFamily="34" charset="0"/>
              </a:rPr>
              <a:t>krichel&amp;#64;openlib.org	</a:t>
            </a:r>
          </a:p>
          <a:p>
            <a:pPr marL="328613" indent="-317500">
              <a:spcBef>
                <a:spcPts val="600"/>
              </a:spcBef>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400">
                <a:solidFill>
                  <a:srgbClr val="FFFFFF"/>
                </a:solidFill>
                <a:latin typeface="Calibri" pitchFamily="34" charset="0"/>
              </a:rPr>
              <a:t>	   –  Je suis Fran&amp;ccedil;ais.</a:t>
            </a:r>
          </a:p>
          <a:p>
            <a:pPr marL="731838" lvl="1" indent="-274638">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400">
                <a:solidFill>
                  <a:srgbClr val="FFFFFF"/>
                </a:solidFill>
                <a:latin typeface="Calibri" pitchFamily="34" charset="0"/>
              </a:rPr>
              <a:t>Marks &amp;amp; Spencers	</a:t>
            </a:r>
          </a:p>
          <a:p>
            <a:pPr marL="731838" lvl="1" indent="-274638">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400">
                <a:solidFill>
                  <a:srgbClr val="FFFFFF"/>
                </a:solidFill>
                <a:latin typeface="Calibri" pitchFamily="34" charset="0"/>
              </a:rPr>
              <a:t>3 &amp;lt; 4</a:t>
            </a:r>
          </a:p>
          <a:p>
            <a:pPr marL="328613" indent="-317500">
              <a:lnSpc>
                <a:spcPts val="2825"/>
              </a:lnSpc>
              <a:spcBef>
                <a:spcPts val="700"/>
              </a:spcBef>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endParaRPr lang="en-GB">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Text Box 1"/>
          <p:cNvSpPr txBox="1">
            <a:spLocks noChangeArrowheads="1"/>
          </p:cNvSpPr>
          <p:nvPr/>
        </p:nvSpPr>
        <p:spPr bwMode="auto">
          <a:xfrm>
            <a:off x="457200" y="274638"/>
            <a:ext cx="8224838" cy="1138237"/>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the non breaking space</a:t>
            </a:r>
          </a:p>
        </p:txBody>
      </p:sp>
      <p:sp>
        <p:nvSpPr>
          <p:cNvPr id="189442" name="Text Box 2"/>
          <p:cNvSpPr txBox="1">
            <a:spLocks noChangeArrowheads="1"/>
          </p:cNvSpPr>
          <p:nvPr/>
        </p:nvSpPr>
        <p:spPr bwMode="auto">
          <a:xfrm>
            <a:off x="457200" y="1600200"/>
            <a:ext cx="8224838" cy="4521200"/>
          </a:xfrm>
          <a:prstGeom prst="rect">
            <a:avLst/>
          </a:prstGeom>
          <a:noFill/>
          <a:ln w="9525">
            <a:noFill/>
            <a:round/>
            <a:headEnd/>
            <a:tailEnd/>
          </a:ln>
        </p:spPr>
        <p:txBody>
          <a:bodyPr lIns="0" tIns="0" rIns="0" bIns="0"/>
          <a:lstStyle/>
          <a:p>
            <a:pPr marL="328613" indent="-317500">
              <a:lnSpc>
                <a:spcPct val="105000"/>
              </a:lnSpc>
              <a:spcBef>
                <a:spcPts val="725"/>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Whitespace is usually collapsed by browsers. That is, two or more whitespace characters are treated just as one whitespace character. </a:t>
            </a:r>
          </a:p>
          <a:p>
            <a:pPr marL="328613" indent="-317500">
              <a:lnSpc>
                <a:spcPct val="105000"/>
              </a:lnSpc>
              <a:spcBef>
                <a:spcPts val="725"/>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The character &amp;#xA0; or &amp;nbsp; is the non-breaking space. It is not considered to be a whitespace character.</a:t>
            </a:r>
          </a:p>
          <a:p>
            <a:pPr marL="328613" indent="-317500">
              <a:lnSpc>
                <a:spcPct val="105000"/>
              </a:lnSpc>
              <a:spcBef>
                <a:spcPts val="725"/>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You can use the non-breaking space to build whitespace that does not collaps.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latin typeface="Calibri" pitchFamily="34" charset="0"/>
              </a:rPr>
              <a:t>Homework</a:t>
            </a:r>
          </a:p>
        </p:txBody>
      </p:sp>
      <p:sp>
        <p:nvSpPr>
          <p:cNvPr id="191490" name="Text Box 2"/>
          <p:cNvSpPr txBox="1">
            <a:spLocks noChangeArrowheads="1"/>
          </p:cNvSpPr>
          <p:nvPr/>
        </p:nvSpPr>
        <p:spPr bwMode="auto">
          <a:xfrm>
            <a:off x="457200" y="1600200"/>
            <a:ext cx="8229600" cy="3267075"/>
          </a:xfrm>
          <a:prstGeom prst="rect">
            <a:avLst/>
          </a:prstGeom>
          <a:noFill/>
          <a:ln w="9525">
            <a:noFill/>
            <a:round/>
            <a:headEnd/>
            <a:tailEnd/>
          </a:ln>
        </p:spPr>
        <p:txBody>
          <a:bodyPr lIns="90000" tIns="46800" rIns="90000" bIns="46800"/>
          <a:lstStyle/>
          <a:p>
            <a:pPr marL="328613" indent="-317500">
              <a:lnSpc>
                <a:spcPct val="11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a:solidFill>
                  <a:srgbClr val="FFFFFF"/>
                </a:solidFill>
                <a:latin typeface="Calibri" pitchFamily="34" charset="0"/>
              </a:rPr>
              <a:t>Look at course home page.</a:t>
            </a:r>
          </a:p>
          <a:p>
            <a:pPr marL="328613" indent="-317500">
              <a:lnSpc>
                <a:spcPct val="11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a:solidFill>
                  <a:srgbClr val="FFFFFF"/>
                </a:solidFill>
                <a:latin typeface="Calibri" pitchFamily="34" charset="0"/>
              </a:rPr>
              <a:t>Install winscp and browsers at home.</a:t>
            </a:r>
          </a:p>
          <a:p>
            <a:pPr marL="328613" indent="-317500">
              <a:lnSpc>
                <a:spcPct val="11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a:solidFill>
                  <a:srgbClr val="FFFFFF"/>
                </a:solidFill>
                <a:latin typeface="Calibri" pitchFamily="34" charset="0"/>
              </a:rPr>
              <a:t>Prepare a one-page max web site plan. Bring a printed copy with you next week.</a:t>
            </a:r>
          </a:p>
          <a:p>
            <a:pPr marL="328613" indent="-317500">
              <a:lnSpc>
                <a:spcPct val="11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a:solidFill>
                  <a:srgbClr val="FFFFFF"/>
                </a:solidFill>
                <a:latin typeface="Calibri" pitchFamily="34" charset="0"/>
              </a:rPr>
              <a:t>Prepare for quiz at the beginning of next lecture.</a:t>
            </a:r>
          </a:p>
          <a:p>
            <a:pPr marL="328613" indent="-317500">
              <a:lnSpc>
                <a:spcPct val="110000"/>
              </a:lnSpc>
              <a:spcBef>
                <a:spcPts val="700"/>
              </a:spcBef>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endParaRPr lang="ru-RU" sz="28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Text Box 1"/>
          <p:cNvSpPr txBox="1">
            <a:spLocks noChangeArrowheads="1"/>
          </p:cNvSpPr>
          <p:nvPr/>
        </p:nvSpPr>
        <p:spPr bwMode="auto">
          <a:xfrm>
            <a:off x="457200" y="274638"/>
            <a:ext cx="8226425" cy="1139825"/>
          </a:xfrm>
          <a:prstGeom prst="rect">
            <a:avLst/>
          </a:prstGeom>
          <a:noFill/>
          <a:ln w="9525">
            <a:noFill/>
            <a:round/>
            <a:headEnd/>
            <a:tailEnd/>
          </a:ln>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latin typeface="Calibri" pitchFamily="34" charset="0"/>
              </a:rPr>
              <a:t>web site plan</a:t>
            </a:r>
          </a:p>
        </p:txBody>
      </p:sp>
      <p:sp>
        <p:nvSpPr>
          <p:cNvPr id="193538" name="Text Box 2"/>
          <p:cNvSpPr txBox="1">
            <a:spLocks noChangeArrowheads="1"/>
          </p:cNvSpPr>
          <p:nvPr/>
        </p:nvSpPr>
        <p:spPr bwMode="auto">
          <a:xfrm>
            <a:off x="457200" y="1600200"/>
            <a:ext cx="8226425" cy="3660775"/>
          </a:xfrm>
          <a:prstGeom prst="rect">
            <a:avLst/>
          </a:prstGeom>
          <a:noFill/>
          <a:ln w="9525">
            <a:noFill/>
            <a:round/>
            <a:headEnd/>
            <a:tailEnd/>
          </a:ln>
        </p:spPr>
        <p:txBody>
          <a:bodyPr lIns="0" tIns="0" rIns="0" bIns="0"/>
          <a:lstStyle/>
          <a:p>
            <a:pPr marL="328613" indent="-317500">
              <a:lnSpc>
                <a:spcPct val="11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a:solidFill>
                  <a:srgbClr val="FFFFFF"/>
                </a:solidFill>
                <a:latin typeface="Calibri" pitchFamily="34" charset="0"/>
              </a:rPr>
              <a:t>What is the intent of the web site?</a:t>
            </a:r>
          </a:p>
          <a:p>
            <a:pPr marL="328613" indent="-317500">
              <a:lnSpc>
                <a:spcPct val="11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a:solidFill>
                  <a:srgbClr val="FFFFFF"/>
                </a:solidFill>
                <a:latin typeface="Calibri" pitchFamily="34" charset="0"/>
              </a:rPr>
              <a:t>Who commissioned the web site?</a:t>
            </a:r>
          </a:p>
          <a:p>
            <a:pPr marL="328613" indent="-317500">
              <a:lnSpc>
                <a:spcPct val="11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a:solidFill>
                  <a:srgbClr val="FFFFFF"/>
                </a:solidFill>
                <a:latin typeface="Calibri" pitchFamily="34" charset="0"/>
              </a:rPr>
              <a:t>Whom is the site for?</a:t>
            </a:r>
          </a:p>
          <a:p>
            <a:pPr marL="328613" indent="-317500">
              <a:lnSpc>
                <a:spcPct val="11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a:solidFill>
                  <a:srgbClr val="FFFFFF"/>
                </a:solidFill>
                <a:latin typeface="Calibri" pitchFamily="34" charset="0"/>
              </a:rPr>
              <a:t>What pages will be on the site?</a:t>
            </a:r>
          </a:p>
          <a:p>
            <a:pPr marL="731838" lvl="1" indent="-274638">
              <a:lnSpc>
                <a:spcPct val="110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400">
                <a:solidFill>
                  <a:srgbClr val="FFFFFF"/>
                </a:solidFill>
                <a:latin typeface="Calibri" pitchFamily="34" charset="0"/>
              </a:rPr>
              <a:t>Name and very briefly describe each page.</a:t>
            </a:r>
          </a:p>
          <a:p>
            <a:pPr marL="731838" lvl="1" indent="-274638">
              <a:lnSpc>
                <a:spcPct val="110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400">
                <a:solidFill>
                  <a:srgbClr val="FFFFFF"/>
                </a:solidFill>
                <a:latin typeface="Calibri" pitchFamily="34" charset="0"/>
              </a:rPr>
              <a:t>Establish link structure between pages.</a:t>
            </a:r>
          </a:p>
          <a:p>
            <a:pPr marL="328613" indent="-317500">
              <a:lnSpc>
                <a:spcPct val="11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a:solidFill>
                  <a:srgbClr val="FFFFFF"/>
                </a:solidFill>
                <a:latin typeface="Calibri" pitchFamily="34" charset="0"/>
              </a:rPr>
              <a:t>Any special technical challenges?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Text Box 1"/>
          <p:cNvSpPr txBox="1">
            <a:spLocks noChangeArrowheads="1"/>
          </p:cNvSpPr>
          <p:nvPr/>
        </p:nvSpPr>
        <p:spPr bwMode="auto">
          <a:xfrm>
            <a:off x="457200" y="274638"/>
            <a:ext cx="8229600" cy="1143000"/>
          </a:xfrm>
          <a:prstGeom prst="rect">
            <a:avLst/>
          </a:prstGeom>
          <a:noFill/>
          <a:ln w="9525">
            <a:noFill/>
            <a:round/>
            <a:headEnd/>
            <a:tailEnd/>
          </a:ln>
        </p:spPr>
        <p:txBody>
          <a:bodyPr lIns="0" tIns="0" rIns="0" bIns="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latin typeface="Calibri" pitchFamily="34" charset="0"/>
              </a:rPr>
              <a:t>installing winscp</a:t>
            </a:r>
          </a:p>
        </p:txBody>
      </p:sp>
      <p:sp>
        <p:nvSpPr>
          <p:cNvPr id="195586" name="Text Box 2"/>
          <p:cNvSpPr txBox="1">
            <a:spLocks noChangeArrowheads="1"/>
          </p:cNvSpPr>
          <p:nvPr/>
        </p:nvSpPr>
        <p:spPr bwMode="auto">
          <a:xfrm>
            <a:off x="457200" y="1600200"/>
            <a:ext cx="8229600" cy="3930650"/>
          </a:xfrm>
          <a:prstGeom prst="rect">
            <a:avLst/>
          </a:prstGeom>
          <a:noFill/>
          <a:ln w="9525">
            <a:noFill/>
            <a:round/>
            <a:headEnd/>
            <a:tailEnd/>
          </a:ln>
        </p:spPr>
        <p:txBody>
          <a:bodyPr lIns="0" tIns="0" rIns="0" bIns="0"/>
          <a:lstStyle/>
          <a:p>
            <a:pPr marL="328613" indent="-317500">
              <a:lnSpc>
                <a:spcPct val="11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latin typeface="Calibri" pitchFamily="34" charset="0"/>
              </a:rPr>
              <a:t> http://winscp.net/eng/download.php has </a:t>
            </a:r>
          </a:p>
          <a:p>
            <a:pPr marL="731838" lvl="1" indent="-274638">
              <a:lnSpc>
                <a:spcPct val="110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400">
                <a:solidFill>
                  <a:srgbClr val="FFFFFF"/>
                </a:solidFill>
                <a:latin typeface="Calibri" pitchFamily="34" charset="0"/>
              </a:rPr>
              <a:t>“Installation package”, for use if you have administrator rights on the machine where you are installing to </a:t>
            </a:r>
          </a:p>
          <a:p>
            <a:pPr marL="731838" lvl="1" indent="-274638">
              <a:lnSpc>
                <a:spcPct val="110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400">
                <a:solidFill>
                  <a:srgbClr val="FFFFFF"/>
                </a:solidFill>
                <a:latin typeface="Calibri" pitchFamily="34" charset="0"/>
              </a:rPr>
              <a:t>“Portable executable”, for use otherwise, i.e. to just download and run the application</a:t>
            </a:r>
          </a:p>
          <a:p>
            <a:pPr marL="328613" indent="-317500">
              <a:lnSpc>
                <a:spcPct val="11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latin typeface="Calibri" pitchFamily="34" charset="0"/>
              </a:rPr>
              <a:t>At installation time, when/if asked about the default interface,  I suggest you use “Windows explorer style”, rather than the default “Norton commander style” . You can change that later.</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4000">
                <a:solidFill>
                  <a:srgbClr val="E3EBF1"/>
                </a:solidFill>
                <a:latin typeface="Calibri" pitchFamily="34" charset="0"/>
              </a:rPr>
              <a:t>learning WebSAD</a:t>
            </a:r>
          </a:p>
        </p:txBody>
      </p:sp>
      <p:sp>
        <p:nvSpPr>
          <p:cNvPr id="31746" name="Text Box 2"/>
          <p:cNvSpPr txBox="1">
            <a:spLocks noChangeArrowheads="1"/>
          </p:cNvSpPr>
          <p:nvPr/>
        </p:nvSpPr>
        <p:spPr bwMode="auto">
          <a:xfrm>
            <a:off x="457200" y="1219200"/>
            <a:ext cx="8229600" cy="4264025"/>
          </a:xfrm>
          <a:prstGeom prst="rect">
            <a:avLst/>
          </a:prstGeom>
          <a:noFill/>
          <a:ln w="9525">
            <a:noFill/>
            <a:round/>
            <a:headEnd/>
            <a:tailEnd/>
          </a:ln>
        </p:spPr>
        <p:txBody>
          <a:bodyPr lIns="90000" tIns="46800" rIns="90000" bIns="46800"/>
          <a:lstStyle/>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latin typeface="Calibri" pitchFamily="34" charset="0"/>
              </a:rPr>
              <a:t>WebSAD combines many aspects:</a:t>
            </a:r>
          </a:p>
          <a:p>
            <a:pPr marL="731838" lvl="1" indent="-274638">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400">
                <a:solidFill>
                  <a:srgbClr val="FFFFFF"/>
                </a:solidFill>
                <a:latin typeface="Calibri" pitchFamily="34" charset="0"/>
              </a:rPr>
              <a:t>Authoring pages</a:t>
            </a:r>
          </a:p>
          <a:p>
            <a:pPr marL="731838" lvl="1" indent="-274638">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400">
                <a:solidFill>
                  <a:srgbClr val="FFFFFF"/>
                </a:solidFill>
                <a:latin typeface="Calibri" pitchFamily="34" charset="0"/>
              </a:rPr>
              <a:t>Work on the organization of data to fit onto pages</a:t>
            </a:r>
          </a:p>
          <a:p>
            <a:pPr marL="731838" lvl="1" indent="-274638">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400">
                <a:solidFill>
                  <a:srgbClr val="FFFFFF"/>
                </a:solidFill>
                <a:latin typeface="Calibri" pitchFamily="34" charset="0"/>
              </a:rPr>
              <a:t>Set display style of different pages</a:t>
            </a:r>
          </a:p>
          <a:p>
            <a:pPr marL="731838" lvl="1" indent="-274638">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400">
                <a:solidFill>
                  <a:srgbClr val="FFFFFF"/>
                </a:solidFill>
                <a:latin typeface="Calibri" pitchFamily="34" charset="0"/>
              </a:rPr>
              <a:t>Define look and feel of the site</a:t>
            </a:r>
          </a:p>
          <a:p>
            <a:pPr marL="731838" lvl="1" indent="-274638">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400">
                <a:solidFill>
                  <a:srgbClr val="FFFFFF"/>
                </a:solidFill>
                <a:latin typeface="Calibri" pitchFamily="34" charset="0"/>
              </a:rPr>
              <a:t>Organize the contribution of data</a:t>
            </a:r>
          </a:p>
          <a:p>
            <a:pPr marL="731838" lvl="1" indent="-274638">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400">
                <a:solidFill>
                  <a:srgbClr val="FFFFFF"/>
                </a:solidFill>
                <a:latin typeface="Calibri" pitchFamily="34" charset="0"/>
              </a:rPr>
              <a:t>Maintain a technical web installation</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latin typeface="Calibri" pitchFamily="34" charset="0"/>
              </a:rPr>
              <a:t>Some of them can be learned in a course, but others can not. </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latin typeface="Calibri" pitchFamily="34" charset="0"/>
              </a:rPr>
              <a:t>Emphasis has to be on learnable elements.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Text Box 1"/>
          <p:cNvSpPr txBox="1">
            <a:spLocks noChangeArrowheads="1"/>
          </p:cNvSpPr>
          <p:nvPr/>
        </p:nvSpPr>
        <p:spPr bwMode="auto">
          <a:xfrm>
            <a:off x="457200" y="274638"/>
            <a:ext cx="8224838" cy="1138237"/>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installing HTML-Kit</a:t>
            </a:r>
          </a:p>
        </p:txBody>
      </p:sp>
      <p:sp>
        <p:nvSpPr>
          <p:cNvPr id="197634" name="Text Box 2"/>
          <p:cNvSpPr txBox="1">
            <a:spLocks noChangeArrowheads="1"/>
          </p:cNvSpPr>
          <p:nvPr/>
        </p:nvSpPr>
        <p:spPr bwMode="auto">
          <a:xfrm>
            <a:off x="457200" y="1600200"/>
            <a:ext cx="8382000" cy="4521200"/>
          </a:xfrm>
          <a:prstGeom prst="rect">
            <a:avLst/>
          </a:prstGeom>
          <a:noFill/>
          <a:ln w="9525">
            <a:noFill/>
            <a:round/>
            <a:headEnd/>
            <a:tailEnd/>
          </a:ln>
        </p:spPr>
        <p:txBody>
          <a:bodyPr lIns="0" tIns="0" rIns="0" bIns="0"/>
          <a:lstStyle/>
          <a:p>
            <a:pPr marL="328613" indent="-317500">
              <a:lnSpc>
                <a:spcPct val="11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US" sz="2800">
                <a:solidFill>
                  <a:srgbClr val="FFFFFF"/>
                </a:solidFill>
                <a:latin typeface="Calibri" pitchFamily="34" charset="0"/>
              </a:rPr>
              <a:t>There is free-to-download, but not open-source editor for HTML called HTML-Kit.</a:t>
            </a:r>
          </a:p>
          <a:p>
            <a:pPr marL="328613" indent="-317500">
              <a:lnSpc>
                <a:spcPct val="11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US" sz="2800">
                <a:solidFill>
                  <a:srgbClr val="FFFFFF"/>
                </a:solidFill>
                <a:latin typeface="Calibri" pitchFamily="34" charset="0"/>
              </a:rPr>
              <a:t>It is useful to run it as a default editor for all files that are related to web development</a:t>
            </a:r>
          </a:p>
          <a:p>
            <a:pPr marL="731838" lvl="1" indent="-274638">
              <a:lnSpc>
                <a:spcPct val="110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US" sz="2800">
                <a:solidFill>
                  <a:srgbClr val="FFFFFF"/>
                </a:solidFill>
                <a:latin typeface="Calibri" pitchFamily="34" charset="0"/>
              </a:rPr>
              <a:t>HTML files</a:t>
            </a:r>
          </a:p>
          <a:p>
            <a:pPr marL="731838" lvl="1" indent="-274638">
              <a:lnSpc>
                <a:spcPct val="110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US" sz="2800">
                <a:solidFill>
                  <a:srgbClr val="FFFFFF"/>
                </a:solidFill>
                <a:latin typeface="Calibri" pitchFamily="34" charset="0"/>
              </a:rPr>
              <a:t>CSS files</a:t>
            </a:r>
          </a:p>
          <a:p>
            <a:pPr marL="731838" lvl="1" indent="-274638">
              <a:lnSpc>
                <a:spcPct val="110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US" sz="2800">
                <a:solidFill>
                  <a:srgbClr val="FFFFFF"/>
                </a:solidFill>
                <a:latin typeface="Calibri" pitchFamily="34" charset="0"/>
              </a:rPr>
              <a:t>PHP file (HTML with other stuff, for LIS651)‏</a:t>
            </a:r>
          </a:p>
          <a:p>
            <a:pPr marL="328613" indent="-317500">
              <a:lnSpc>
                <a:spcPct val="11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US" sz="2800">
                <a:solidFill>
                  <a:srgbClr val="FFFFFF"/>
                </a:solidFill>
                <a:latin typeface="Calibri" pitchFamily="34" charset="0"/>
              </a:rPr>
              <a:t>Instructions on how to do that are in http://openlib .org/home/krichel/courses/lis650/doc/software.html</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latin typeface="Calibri" pitchFamily="34" charset="0"/>
              </a:rPr>
              <a:t>other stuff: installing “user agents”</a:t>
            </a:r>
          </a:p>
        </p:txBody>
      </p:sp>
      <p:sp>
        <p:nvSpPr>
          <p:cNvPr id="199682" name="Text Box 2"/>
          <p:cNvSpPr txBox="1">
            <a:spLocks noChangeArrowheads="1"/>
          </p:cNvSpPr>
          <p:nvPr/>
        </p:nvSpPr>
        <p:spPr bwMode="auto">
          <a:xfrm>
            <a:off x="457200" y="1600200"/>
            <a:ext cx="8534400" cy="4037013"/>
          </a:xfrm>
          <a:prstGeom prst="rect">
            <a:avLst/>
          </a:prstGeom>
          <a:noFill/>
          <a:ln w="9525">
            <a:noFill/>
            <a:round/>
            <a:headEnd/>
            <a:tailEnd/>
          </a:ln>
        </p:spPr>
        <p:txBody>
          <a:bodyPr lIns="90000" tIns="46800" rIns="90000" bIns="46800"/>
          <a:lstStyle/>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latin typeface="Calibri" pitchFamily="34" charset="0"/>
              </a:rPr>
              <a:t>Download and install a recent version of at least two browsers. I suggest</a:t>
            </a:r>
          </a:p>
          <a:p>
            <a:pPr marL="731838" lvl="1" indent="-274638">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400">
                <a:solidFill>
                  <a:srgbClr val="FFFFFF"/>
                </a:solidFill>
                <a:latin typeface="Calibri" pitchFamily="34" charset="0"/>
              </a:rPr>
              <a:t>Mozilla Firefox from http://www.mozilla.org/products/firefox/</a:t>
            </a:r>
          </a:p>
          <a:p>
            <a:pPr marL="731838" lvl="1" indent="-274638">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400">
                <a:solidFill>
                  <a:srgbClr val="FFFFFF"/>
                </a:solidFill>
                <a:latin typeface="Calibri" pitchFamily="34" charset="0"/>
              </a:rPr>
              <a:t>Opera from http://www.opera.com</a:t>
            </a:r>
          </a:p>
          <a:p>
            <a:pPr marL="731838" lvl="1" indent="-274638">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400">
                <a:solidFill>
                  <a:srgbClr val="FFFFFF"/>
                </a:solidFill>
                <a:latin typeface="Calibri" pitchFamily="34" charset="0"/>
              </a:rPr>
              <a:t>K-meleon from http://kmeleon.sourceforge.net/</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latin typeface="Calibri" pitchFamily="34" charset="0"/>
              </a:rPr>
              <a:t>You can also get</a:t>
            </a:r>
          </a:p>
          <a:p>
            <a:pPr marL="731838" lvl="1" indent="-274638">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400">
                <a:solidFill>
                  <a:srgbClr val="FFFFFF"/>
                </a:solidFill>
                <a:latin typeface="Calibri" pitchFamily="34" charset="0"/>
              </a:rPr>
              <a:t>Internet Explorer			    – Safari</a:t>
            </a:r>
          </a:p>
          <a:p>
            <a:pPr marL="731838" lvl="1" indent="-274638">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US" sz="2400">
                <a:solidFill>
                  <a:srgbClr val="FFFFFF"/>
                </a:solidFill>
                <a:latin typeface="Calibri" pitchFamily="34" charset="0"/>
              </a:rPr>
              <a:t>Chrome</a:t>
            </a:r>
            <a:r>
              <a:rPr lang="en-GB" sz="2400">
                <a:solidFill>
                  <a:srgbClr val="FFFFFF"/>
                </a:solidFill>
                <a:latin typeface="Calibri" pitchFamily="34" charset="0"/>
              </a:rPr>
              <a:t>					    – Konqueror</a:t>
            </a:r>
          </a:p>
          <a:p>
            <a:pPr marL="328613" indent="-317500">
              <a:spcBef>
                <a:spcPts val="600"/>
              </a:spcBef>
              <a:buClr>
                <a:srgbClr val="FFFFFF"/>
              </a:buClr>
              <a:buFont typeface="Arial" charset="0"/>
              <a:buNone/>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endParaRPr lang="en-GB">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Text Box 1"/>
          <p:cNvSpPr txBox="1">
            <a:spLocks noChangeArrowheads="1"/>
          </p:cNvSpPr>
          <p:nvPr/>
        </p:nvSpPr>
        <p:spPr bwMode="auto">
          <a:xfrm>
            <a:off x="457200" y="274638"/>
            <a:ext cx="8220075" cy="1133475"/>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firefox extensions</a:t>
            </a:r>
          </a:p>
        </p:txBody>
      </p:sp>
      <p:sp>
        <p:nvSpPr>
          <p:cNvPr id="201730" name="Text Box 2"/>
          <p:cNvSpPr txBox="1">
            <a:spLocks noChangeArrowheads="1"/>
          </p:cNvSpPr>
          <p:nvPr/>
        </p:nvSpPr>
        <p:spPr bwMode="auto">
          <a:xfrm>
            <a:off x="457200" y="1600200"/>
            <a:ext cx="8220075" cy="4516438"/>
          </a:xfrm>
          <a:prstGeom prst="rect">
            <a:avLst/>
          </a:prstGeom>
          <a:noFill/>
          <a:ln w="9525">
            <a:noFill/>
            <a:round/>
            <a:headEnd/>
            <a:tailEnd/>
          </a:ln>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firebug is a web design extension for firefox. It is particularly useful for JavaScript . </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latin typeface="Calibri" pitchFamily="34" charset="0"/>
              </a:rPr>
              <a:t>"live http headers" is a firefox extensions to see the http headers that come with a web page. </a:t>
            </a:r>
          </a:p>
          <a:p>
            <a:pPr marL="328613" indent="-317500">
              <a:lnSpc>
                <a:spcPct val="110000"/>
              </a:lnSpc>
              <a:spcBef>
                <a:spcPts val="700"/>
              </a:spcBef>
              <a:buClr>
                <a:srgbClr val="FFFFFF"/>
              </a:buClr>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800">
              <a:solidFill>
                <a:srgbClr val="FFFFFF"/>
              </a:solidFill>
              <a:latin typeface="Calibri" pitchFamily="34" charset="0"/>
            </a:endParaRPr>
          </a:p>
          <a:p>
            <a:pPr marL="328613" indent="-317500">
              <a:lnSpc>
                <a:spcPct val="110000"/>
              </a:lnSpc>
              <a:spcBef>
                <a:spcPts val="700"/>
              </a:spcBef>
              <a:buClr>
                <a:srgbClr val="FFFFFF"/>
              </a:buClr>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800">
              <a:solidFill>
                <a:srgbClr val="FFFFFF"/>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Text Box 1"/>
          <p:cNvSpPr txBox="1">
            <a:spLocks noChangeArrowheads="1"/>
          </p:cNvSpPr>
          <p:nvPr/>
        </p:nvSpPr>
        <p:spPr bwMode="auto">
          <a:xfrm>
            <a:off x="685800" y="1524000"/>
            <a:ext cx="7772400" cy="1933575"/>
          </a:xfrm>
          <a:prstGeom prst="rect">
            <a:avLst/>
          </a:prstGeom>
          <a:noFill/>
          <a:ln w="9525">
            <a:noFill/>
            <a:round/>
            <a:headEnd/>
            <a:tailEnd/>
          </a:ln>
        </p:spPr>
        <p:txBody>
          <a:bodyPr lIns="90000" tIns="46800" rIns="90000" bIns="46800"/>
          <a:lstStyle/>
          <a:p>
            <a:pPr algn="ctr">
              <a:lnSpc>
                <a:spcPct val="8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pPr>
            <a:r>
              <a:rPr lang="en-US" sz="4000">
                <a:solidFill>
                  <a:srgbClr val="E3EBF1"/>
                </a:solidFill>
                <a:latin typeface="Calibri" pitchFamily="34" charset="0"/>
              </a:rPr>
              <a:t>LIS650	part 1 </a:t>
            </a:r>
            <a:br>
              <a:rPr lang="en-US" sz="4000">
                <a:solidFill>
                  <a:srgbClr val="E3EBF1"/>
                </a:solidFill>
                <a:latin typeface="Calibri" pitchFamily="34" charset="0"/>
              </a:rPr>
            </a:br>
            <a:r>
              <a:rPr lang="en-US" sz="4000">
                <a:solidFill>
                  <a:srgbClr val="E3EBF1"/>
                </a:solidFill>
                <a:latin typeface="Calibri" pitchFamily="34" charset="0"/>
              </a:rPr>
              <a:t/>
            </a:r>
            <a:br>
              <a:rPr lang="en-US" sz="4000">
                <a:solidFill>
                  <a:srgbClr val="E3EBF1"/>
                </a:solidFill>
                <a:latin typeface="Calibri" pitchFamily="34" charset="0"/>
              </a:rPr>
            </a:br>
            <a:r>
              <a:rPr lang="en-US" sz="4000">
                <a:solidFill>
                  <a:srgbClr val="E3EBF1"/>
                </a:solidFill>
                <a:latin typeface="Calibri" pitchFamily="34" charset="0"/>
              </a:rPr>
              <a:t>XML and the HTML body</a:t>
            </a:r>
          </a:p>
        </p:txBody>
      </p:sp>
      <p:sp>
        <p:nvSpPr>
          <p:cNvPr id="203778" name="Text Box 2"/>
          <p:cNvSpPr txBox="1">
            <a:spLocks noChangeArrowheads="1"/>
          </p:cNvSpPr>
          <p:nvPr/>
        </p:nvSpPr>
        <p:spPr bwMode="auto">
          <a:xfrm>
            <a:off x="1371600" y="4648200"/>
            <a:ext cx="6400800" cy="898525"/>
          </a:xfrm>
          <a:prstGeom prst="rect">
            <a:avLst/>
          </a:prstGeom>
          <a:noFill/>
          <a:ln w="9525">
            <a:noFill/>
            <a:round/>
            <a:headEnd/>
            <a:tailEnd/>
          </a:ln>
        </p:spPr>
        <p:txBody>
          <a:bodyPr lIns="90000" tIns="46800" rIns="90000" bIns="46800"/>
          <a:lstStyle/>
          <a:p>
            <a:pPr algn="ctr">
              <a:lnSpc>
                <a:spcPct val="84000"/>
              </a:lnSpc>
              <a:spcBef>
                <a:spcPts val="700"/>
              </a:spcBef>
              <a:tabLst>
                <a:tab pos="0" algn="l"/>
                <a:tab pos="442913" algn="l"/>
                <a:tab pos="900113" algn="l"/>
                <a:tab pos="1357313" algn="l"/>
                <a:tab pos="1814513" algn="l"/>
                <a:tab pos="2271713" algn="l"/>
                <a:tab pos="2728913" algn="l"/>
                <a:tab pos="3186113" algn="l"/>
                <a:tab pos="3643313" algn="l"/>
                <a:tab pos="4100513" algn="l"/>
                <a:tab pos="4557713" algn="l"/>
                <a:tab pos="5014913" algn="l"/>
                <a:tab pos="5472113" algn="l"/>
                <a:tab pos="5929313" algn="l"/>
                <a:tab pos="6386513" algn="l"/>
                <a:tab pos="6843713" algn="l"/>
                <a:tab pos="7300913" algn="l"/>
                <a:tab pos="7758113" algn="l"/>
                <a:tab pos="8215313" algn="l"/>
                <a:tab pos="8672513" algn="l"/>
                <a:tab pos="9129713" algn="l"/>
              </a:tabLst>
            </a:pPr>
            <a:r>
              <a:rPr lang="en-US" sz="2800">
                <a:solidFill>
                  <a:srgbClr val="FFFFFF"/>
                </a:solidFill>
                <a:latin typeface="Calibri" pitchFamily="34" charset="0"/>
              </a:rPr>
              <a:t>Thomas Krichel</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Text Box 1"/>
          <p:cNvSpPr txBox="1">
            <a:spLocks noChangeArrowheads="1"/>
          </p:cNvSpPr>
          <p:nvPr/>
        </p:nvSpPr>
        <p:spPr bwMode="auto">
          <a:xfrm>
            <a:off x="457200" y="274638"/>
            <a:ext cx="8220075" cy="1133475"/>
          </a:xfrm>
          <a:prstGeom prst="rect">
            <a:avLst/>
          </a:prstGeom>
          <a:noFill/>
          <a:ln w="9525">
            <a:noFill/>
            <a:round/>
            <a:headEnd/>
            <a:tailEnd/>
          </a:ln>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latin typeface="Calibri" pitchFamily="34" charset="0"/>
              </a:rPr>
              <a:t>today</a:t>
            </a:r>
          </a:p>
        </p:txBody>
      </p:sp>
      <p:sp>
        <p:nvSpPr>
          <p:cNvPr id="205826" name="Text Box 2"/>
          <p:cNvSpPr txBox="1">
            <a:spLocks noChangeArrowheads="1"/>
          </p:cNvSpPr>
          <p:nvPr/>
        </p:nvSpPr>
        <p:spPr bwMode="auto">
          <a:xfrm>
            <a:off x="457200" y="1600200"/>
            <a:ext cx="8220075" cy="4516438"/>
          </a:xfrm>
          <a:prstGeom prst="rect">
            <a:avLst/>
          </a:prstGeom>
          <a:noFill/>
          <a:ln w="9525">
            <a:noFill/>
            <a:round/>
            <a:headEnd/>
            <a:tailEnd/>
          </a:ln>
        </p:spPr>
        <p:txBody>
          <a:bodyPr lIns="0" tIns="0" rIns="0" bIns="0"/>
          <a:lstStyle/>
          <a:p>
            <a:pPr marL="328613" indent="-317500">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a:solidFill>
                  <a:srgbClr val="FFFFFF"/>
                </a:solidFill>
                <a:latin typeface="Calibri" pitchFamily="34" charset="0"/>
              </a:rPr>
              <a:t>An introduction to XML</a:t>
            </a:r>
          </a:p>
          <a:p>
            <a:pPr marL="328613" indent="-317500">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a:solidFill>
                  <a:srgbClr val="FFFFFF"/>
                </a:solidFill>
                <a:latin typeface="Calibri" pitchFamily="34" charset="0"/>
              </a:rPr>
              <a:t>Major HTML, the body element.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Text Box 1"/>
          <p:cNvSpPr txBox="1">
            <a:spLocks noChangeArrowheads="1"/>
          </p:cNvSpPr>
          <p:nvPr/>
        </p:nvSpPr>
        <p:spPr bwMode="auto">
          <a:xfrm>
            <a:off x="457200" y="274638"/>
            <a:ext cx="8229600" cy="1143000"/>
          </a:xfrm>
          <a:prstGeom prst="rect">
            <a:avLst/>
          </a:prstGeom>
          <a:noFill/>
          <a:ln w="9525">
            <a:noFill/>
            <a:round/>
            <a:headEnd/>
            <a:tailEnd/>
          </a:ln>
        </p:spPr>
        <p:txBody>
          <a:bodyPr lIns="0" tIns="0" rIns="0" bIns="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latin typeface="Calibri" pitchFamily="34" charset="0"/>
              </a:rPr>
              <a:t>XML</a:t>
            </a:r>
          </a:p>
        </p:txBody>
      </p:sp>
      <p:sp>
        <p:nvSpPr>
          <p:cNvPr id="207874" name="Text Box 2"/>
          <p:cNvSpPr txBox="1">
            <a:spLocks noChangeArrowheads="1"/>
          </p:cNvSpPr>
          <p:nvPr/>
        </p:nvSpPr>
        <p:spPr bwMode="auto">
          <a:xfrm>
            <a:off x="457200" y="1219200"/>
            <a:ext cx="8229600" cy="5216525"/>
          </a:xfrm>
          <a:prstGeom prst="rect">
            <a:avLst/>
          </a:prstGeom>
          <a:noFill/>
          <a:ln w="9525">
            <a:noFill/>
            <a:round/>
            <a:headEnd/>
            <a:tailEnd/>
          </a:ln>
        </p:spPr>
        <p:txBody>
          <a:bodyPr lIns="0" tIns="0" rIns="0" bIns="0"/>
          <a:lstStyle/>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3200">
                <a:solidFill>
                  <a:srgbClr val="FFFFFF"/>
                </a:solidFill>
                <a:latin typeface="Calibri" pitchFamily="34" charset="0"/>
              </a:rPr>
              <a:t>XML is an SGML application</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3200">
                <a:solidFill>
                  <a:srgbClr val="FFFFFF"/>
                </a:solidFill>
                <a:latin typeface="Calibri" pitchFamily="34" charset="0"/>
              </a:rPr>
              <a:t>Every XML document is SGML, but not the opposite.</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3200">
                <a:solidFill>
                  <a:srgbClr val="FFFFFF"/>
                </a:solidFill>
                <a:latin typeface="Calibri" pitchFamily="34" charset="0"/>
              </a:rPr>
              <a:t>Thus XML is like SGML but with many features removed.  </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3200">
                <a:solidFill>
                  <a:srgbClr val="FFFFFF"/>
                </a:solidFill>
                <a:latin typeface="Calibri" pitchFamily="34" charset="0"/>
              </a:rPr>
              <a:t>XML defines the syntax that we will use to write HTML. We have to study that syntax in some detail, now.</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1" name="Text Box 1"/>
          <p:cNvSpPr txBox="1">
            <a:spLocks noChangeArrowheads="1"/>
          </p:cNvSpPr>
          <p:nvPr/>
        </p:nvSpPr>
        <p:spPr bwMode="auto">
          <a:xfrm>
            <a:off x="457200" y="274638"/>
            <a:ext cx="8229600" cy="1143000"/>
          </a:xfrm>
          <a:prstGeom prst="rect">
            <a:avLst/>
          </a:prstGeom>
          <a:noFill/>
          <a:ln w="9525">
            <a:noFill/>
            <a:round/>
            <a:headEnd/>
            <a:tailEnd/>
          </a:ln>
        </p:spPr>
        <p:txBody>
          <a:bodyPr lIns="0" tIns="0" rIns="0" bIns="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latin typeface="Calibri" pitchFamily="34" charset="0"/>
              </a:rPr>
              <a:t>nodes</a:t>
            </a:r>
          </a:p>
        </p:txBody>
      </p:sp>
      <p:sp>
        <p:nvSpPr>
          <p:cNvPr id="209922" name="Text Box 2"/>
          <p:cNvSpPr txBox="1">
            <a:spLocks noChangeArrowheads="1"/>
          </p:cNvSpPr>
          <p:nvPr/>
        </p:nvSpPr>
        <p:spPr bwMode="auto">
          <a:xfrm>
            <a:off x="457200" y="1600200"/>
            <a:ext cx="8229600" cy="4519613"/>
          </a:xfrm>
          <a:prstGeom prst="rect">
            <a:avLst/>
          </a:prstGeom>
          <a:noFill/>
          <a:ln w="9525">
            <a:noFill/>
            <a:round/>
            <a:headEnd/>
            <a:tailEnd/>
          </a:ln>
        </p:spPr>
        <p:txBody>
          <a:bodyPr lIns="0" tIns="0" rIns="0" bIns="0"/>
          <a:lstStyle/>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a:solidFill>
                  <a:srgbClr val="FFFFFF"/>
                </a:solidFill>
                <a:latin typeface="Calibri" pitchFamily="34" charset="0"/>
              </a:rPr>
              <a:t>“node” is a word used to characterize everything that can be put in the XML document. </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a:solidFill>
                  <a:srgbClr val="FFFFFF"/>
                </a:solidFill>
                <a:latin typeface="Calibri" pitchFamily="34" charset="0"/>
              </a:rPr>
              <a:t>We will study the following types on nodes</a:t>
            </a:r>
          </a:p>
          <a:p>
            <a:pPr marL="731838" lvl="1" indent="-274638">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400">
                <a:solidFill>
                  <a:srgbClr val="FFFFFF"/>
                </a:solidFill>
                <a:latin typeface="Calibri" pitchFamily="34" charset="0"/>
              </a:rPr>
              <a:t>character data</a:t>
            </a:r>
          </a:p>
          <a:p>
            <a:pPr marL="731838" lvl="1" indent="-274638">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400">
                <a:solidFill>
                  <a:srgbClr val="FFFFFF"/>
                </a:solidFill>
                <a:latin typeface="Calibri" pitchFamily="34" charset="0"/>
              </a:rPr>
              <a:t>elements</a:t>
            </a:r>
          </a:p>
          <a:p>
            <a:pPr marL="731838" lvl="1" indent="-274638">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400">
                <a:solidFill>
                  <a:srgbClr val="FFFFFF"/>
                </a:solidFill>
                <a:latin typeface="Calibri" pitchFamily="34" charset="0"/>
              </a:rPr>
              <a:t>attributes</a:t>
            </a:r>
          </a:p>
          <a:p>
            <a:pPr marL="731838" lvl="1" indent="-274638">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400">
                <a:solidFill>
                  <a:srgbClr val="FFFFFF"/>
                </a:solidFill>
                <a:latin typeface="Calibri" pitchFamily="34" charset="0"/>
              </a:rPr>
              <a:t>comments</a:t>
            </a:r>
          </a:p>
          <a:p>
            <a:pPr marL="731838" lvl="1" indent="-274638">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400">
                <a:solidFill>
                  <a:srgbClr val="FFFFFF"/>
                </a:solidFill>
                <a:latin typeface="Calibri" pitchFamily="34" charset="0"/>
              </a:rPr>
              <a:t>DTD declarations</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a:solidFill>
                  <a:srgbClr val="FFFFFF"/>
                </a:solidFill>
                <a:latin typeface="Calibri" pitchFamily="34" charset="0"/>
              </a:rPr>
              <a:t>There are other types of nodes that we don't need to learn about here.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69" name="Text Box 1"/>
          <p:cNvSpPr txBox="1">
            <a:spLocks noChangeArrowheads="1"/>
          </p:cNvSpPr>
          <p:nvPr/>
        </p:nvSpPr>
        <p:spPr bwMode="auto">
          <a:xfrm>
            <a:off x="457200" y="274638"/>
            <a:ext cx="8226425" cy="1139825"/>
          </a:xfrm>
          <a:prstGeom prst="rect">
            <a:avLst/>
          </a:prstGeom>
          <a:noFill/>
          <a:ln w="9525">
            <a:noFill/>
            <a:round/>
            <a:headEnd/>
            <a:tailEnd/>
          </a:ln>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latin typeface="Calibri" pitchFamily="34" charset="0"/>
              </a:rPr>
              <a:t>node type: character data</a:t>
            </a:r>
          </a:p>
        </p:txBody>
      </p:sp>
      <p:sp>
        <p:nvSpPr>
          <p:cNvPr id="211970" name="Text Box 2"/>
          <p:cNvSpPr txBox="1">
            <a:spLocks noChangeArrowheads="1"/>
          </p:cNvSpPr>
          <p:nvPr/>
        </p:nvSpPr>
        <p:spPr bwMode="auto">
          <a:xfrm>
            <a:off x="457200" y="1600200"/>
            <a:ext cx="8226425" cy="2914650"/>
          </a:xfrm>
          <a:prstGeom prst="rect">
            <a:avLst/>
          </a:prstGeom>
          <a:noFill/>
          <a:ln w="9525">
            <a:noFill/>
            <a:round/>
            <a:headEnd/>
            <a:tailEnd/>
          </a:ln>
        </p:spPr>
        <p:txBody>
          <a:bodyPr lIns="0" tIns="0" rIns="0" bIns="0"/>
          <a:lstStyle/>
          <a:p>
            <a:pPr marL="328613" indent="-317500">
              <a:lnSpc>
                <a:spcPts val="2825"/>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latin typeface="Calibri" pitchFamily="34" charset="0"/>
              </a:rPr>
              <a:t>Character data is simply a sequence of characters.</a:t>
            </a:r>
          </a:p>
          <a:p>
            <a:pPr marL="328613" indent="-317500">
              <a:lnSpc>
                <a:spcPts val="2825"/>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latin typeface="Calibri" pitchFamily="34" charset="0"/>
              </a:rPr>
              <a:t>Examples</a:t>
            </a:r>
          </a:p>
          <a:p>
            <a:pPr marL="731838" lvl="1" indent="-274638">
              <a:lnSpc>
                <a:spcPct val="104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400">
                <a:solidFill>
                  <a:srgbClr val="FFFFFF"/>
                </a:solidFill>
                <a:latin typeface="Calibri" pitchFamily="34" charset="0"/>
              </a:rPr>
              <a:t>“abec” </a:t>
            </a:r>
          </a:p>
          <a:p>
            <a:pPr marL="731838" lvl="1" indent="-274638">
              <a:lnSpc>
                <a:spcPct val="104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400">
                <a:solidFill>
                  <a:srgbClr val="FFFFFF"/>
                </a:solidFill>
                <a:latin typeface="Calibri" pitchFamily="34" charset="0"/>
              </a:rPr>
              <a:t>“8 [[ + 2 ¼”</a:t>
            </a:r>
          </a:p>
          <a:p>
            <a:pPr marL="731838" lvl="1" indent="-274638">
              <a:lnSpc>
                <a:spcPct val="104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ja-JP" altLang="en-US" sz="2400">
                <a:solidFill>
                  <a:srgbClr val="FFFFFF"/>
                </a:solidFill>
                <a:latin typeface="Calibri" pitchFamily="34" charset="0"/>
                <a:cs typeface="ＭＳ Ｐゴシック"/>
              </a:rPr>
              <a:t> </a:t>
            </a:r>
            <a:r>
              <a:rPr lang="en-US" altLang="ja-JP" sz="2400">
                <a:solidFill>
                  <a:srgbClr val="FFFFFF"/>
                </a:solidFill>
                <a:latin typeface="Calibri" pitchFamily="34" charset="0"/>
                <a:cs typeface="ＭＳ Ｐゴシック"/>
              </a:rPr>
              <a:t>“</a:t>
            </a:r>
            <a:r>
              <a:rPr lang="ja-JP" altLang="en-US" sz="2400">
                <a:solidFill>
                  <a:srgbClr val="FFFFFF"/>
                </a:solidFill>
                <a:latin typeface="Calibri" pitchFamily="34" charset="0"/>
                <a:cs typeface="ＭＳ Ｐゴシック"/>
              </a:rPr>
              <a:t>一橋大学 </a:t>
            </a:r>
            <a:r>
              <a:rPr lang="en-US" altLang="ja-JP" sz="2400">
                <a:solidFill>
                  <a:srgbClr val="FFFFFF"/>
                </a:solidFill>
                <a:latin typeface="Calibri" pitchFamily="34" charset="0"/>
                <a:cs typeface="ＭＳ Ｐゴシック"/>
              </a:rPr>
              <a:t>“</a:t>
            </a:r>
            <a:endParaRPr lang="en-GB" sz="2400">
              <a:solidFill>
                <a:srgbClr val="FFFFFF"/>
              </a:solidFill>
              <a:latin typeface="Calibri" pitchFamily="34" charset="0"/>
            </a:endParaRPr>
          </a:p>
          <a:p>
            <a:pPr marL="328613" indent="-317500">
              <a:lnSpc>
                <a:spcPts val="2825"/>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latin typeface="Calibri" pitchFamily="34" charset="0"/>
              </a:rPr>
              <a:t>At the end of the lecture, we will discuss character data again.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7"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latin typeface="Calibri" pitchFamily="34" charset="0"/>
              </a:rPr>
              <a:t>node type: XML elements</a:t>
            </a:r>
          </a:p>
        </p:txBody>
      </p:sp>
      <p:sp>
        <p:nvSpPr>
          <p:cNvPr id="214018" name="Text Box 2"/>
          <p:cNvSpPr txBox="1">
            <a:spLocks noChangeArrowheads="1"/>
          </p:cNvSpPr>
          <p:nvPr/>
        </p:nvSpPr>
        <p:spPr bwMode="auto">
          <a:xfrm>
            <a:off x="304800" y="1295400"/>
            <a:ext cx="8610600" cy="4394200"/>
          </a:xfrm>
          <a:prstGeom prst="rect">
            <a:avLst/>
          </a:prstGeom>
          <a:noFill/>
          <a:ln w="9525">
            <a:noFill/>
            <a:round/>
            <a:headEnd/>
            <a:tailEnd/>
          </a:ln>
        </p:spPr>
        <p:txBody>
          <a:bodyPr lIns="90000" tIns="46800" rIns="90000" bIns="46800"/>
          <a:lstStyle/>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a:solidFill>
                  <a:srgbClr val="FFFFFF"/>
                </a:solidFill>
                <a:latin typeface="Calibri" pitchFamily="34" charset="0"/>
              </a:rPr>
              <a:t>XML is based on elements. There are several ways of writing an element.</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a:solidFill>
                  <a:srgbClr val="FFFFFF"/>
                </a:solidFill>
                <a:latin typeface="Calibri" pitchFamily="34" charset="0"/>
              </a:rPr>
              <a:t>The first way is write &lt;</a:t>
            </a:r>
            <a:r>
              <a:rPr lang="ru-RU" sz="2800" i="1">
                <a:solidFill>
                  <a:srgbClr val="FFFFFF"/>
                </a:solidFill>
                <a:latin typeface="Calibri" pitchFamily="34" charset="0"/>
              </a:rPr>
              <a:t>name</a:t>
            </a:r>
            <a:r>
              <a:rPr lang="ru-RU" sz="2800">
                <a:solidFill>
                  <a:srgbClr val="FFFFFF"/>
                </a:solidFill>
                <a:latin typeface="Calibri" pitchFamily="34" charset="0"/>
              </a:rPr>
              <a:t>/&gt;.</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a:solidFill>
                  <a:srgbClr val="FFFFFF"/>
                </a:solidFill>
                <a:latin typeface="Calibri" pitchFamily="34" charset="0"/>
              </a:rPr>
              <a:t>Here </a:t>
            </a:r>
            <a:r>
              <a:rPr lang="ru-RU" sz="2800" i="1">
                <a:solidFill>
                  <a:srgbClr val="FFFFFF"/>
                </a:solidFill>
                <a:latin typeface="Calibri" pitchFamily="34" charset="0"/>
              </a:rPr>
              <a:t>name</a:t>
            </a:r>
            <a:r>
              <a:rPr lang="ru-RU" sz="2800">
                <a:solidFill>
                  <a:srgbClr val="FFFFFF"/>
                </a:solidFill>
                <a:latin typeface="Calibri" pitchFamily="34" charset="0"/>
              </a:rPr>
              <a:t> is the name of the element.</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a:solidFill>
                  <a:srgbClr val="FFFFFF"/>
                </a:solidFill>
                <a:latin typeface="Calibri" pitchFamily="34" charset="0"/>
              </a:rPr>
              <a:t>Such an element is called an empty element. </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a:solidFill>
                  <a:srgbClr val="FFFFFF"/>
                </a:solidFill>
                <a:latin typeface="Calibri" pitchFamily="34" charset="0"/>
              </a:rPr>
              <a:t>Example:</a:t>
            </a:r>
            <a:r>
              <a:rPr lang="en-US" sz="2800">
                <a:solidFill>
                  <a:srgbClr val="FFFFFF"/>
                </a:solidFill>
                <a:latin typeface="Calibri" pitchFamily="34" charset="0"/>
              </a:rPr>
              <a:t> </a:t>
            </a:r>
            <a:r>
              <a:rPr lang="ru-RU" sz="2400">
                <a:solidFill>
                  <a:srgbClr val="FFFFFF"/>
                </a:solidFill>
                <a:latin typeface="Calibri" pitchFamily="34" charset="0"/>
              </a:rPr>
              <a:t>&lt;bang/&gt;</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a:solidFill>
                  <a:srgbClr val="FFFFFF"/>
                </a:solidFill>
                <a:latin typeface="Calibri" pitchFamily="34" charset="0"/>
              </a:rPr>
              <a:t>This is an empty element, the name of which is  “bang”.</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Text Box 1"/>
          <p:cNvSpPr txBox="1">
            <a:spLocks noChangeArrowheads="1"/>
          </p:cNvSpPr>
          <p:nvPr/>
        </p:nvSpPr>
        <p:spPr bwMode="auto">
          <a:xfrm>
            <a:off x="457200" y="274638"/>
            <a:ext cx="8229600" cy="1143000"/>
          </a:xfrm>
          <a:prstGeom prst="rect">
            <a:avLst/>
          </a:prstGeom>
          <a:noFill/>
          <a:ln w="9525">
            <a:noFill/>
            <a:round/>
            <a:headEnd/>
            <a:tailEnd/>
          </a:ln>
        </p:spPr>
        <p:txBody>
          <a:bodyPr lIns="0" tIns="0" rIns="0" bIns="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latin typeface="Calibri" pitchFamily="34" charset="0"/>
              </a:rPr>
              <a:t>non-empty elements</a:t>
            </a:r>
          </a:p>
        </p:txBody>
      </p:sp>
      <p:sp>
        <p:nvSpPr>
          <p:cNvPr id="216066" name="Text Box 2"/>
          <p:cNvSpPr txBox="1">
            <a:spLocks noChangeArrowheads="1"/>
          </p:cNvSpPr>
          <p:nvPr/>
        </p:nvSpPr>
        <p:spPr bwMode="auto">
          <a:xfrm>
            <a:off x="457200" y="1295400"/>
            <a:ext cx="8229600" cy="5053013"/>
          </a:xfrm>
          <a:prstGeom prst="rect">
            <a:avLst/>
          </a:prstGeom>
          <a:noFill/>
          <a:ln w="9525">
            <a:noFill/>
            <a:round/>
            <a:headEnd/>
            <a:tailEnd/>
          </a:ln>
        </p:spPr>
        <p:txBody>
          <a:bodyPr lIns="0" tIns="0" rIns="0" bIns="0"/>
          <a:lstStyle/>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latin typeface="Calibri" pitchFamily="34" charset="0"/>
              </a:rPr>
              <a:t>If </a:t>
            </a:r>
            <a:r>
              <a:rPr lang="en-GB" sz="2800" i="1">
                <a:solidFill>
                  <a:srgbClr val="FFFFFF"/>
                </a:solidFill>
                <a:latin typeface="Calibri" pitchFamily="34" charset="0"/>
              </a:rPr>
              <a:t>name</a:t>
            </a:r>
            <a:r>
              <a:rPr lang="en-GB" sz="2800">
                <a:solidFill>
                  <a:srgbClr val="FFFFFF"/>
                </a:solidFill>
                <a:latin typeface="Calibri" pitchFamily="34" charset="0"/>
              </a:rPr>
              <a:t> is the name of the element, you can give an element contents </a:t>
            </a:r>
            <a:r>
              <a:rPr lang="en-GB" sz="2800" i="1">
                <a:solidFill>
                  <a:srgbClr val="FFFFFF"/>
                </a:solidFill>
                <a:latin typeface="Calibri" pitchFamily="34" charset="0"/>
              </a:rPr>
              <a:t>contents </a:t>
            </a:r>
            <a:r>
              <a:rPr lang="en-GB" sz="2800">
                <a:solidFill>
                  <a:srgbClr val="FFFFFF"/>
                </a:solidFill>
                <a:latin typeface="Calibri" pitchFamily="34" charset="0"/>
              </a:rPr>
              <a:t>by writing &lt;</a:t>
            </a:r>
            <a:r>
              <a:rPr lang="en-GB" sz="2800" i="1">
                <a:solidFill>
                  <a:srgbClr val="FFFFFF"/>
                </a:solidFill>
                <a:latin typeface="Calibri" pitchFamily="34" charset="0"/>
              </a:rPr>
              <a:t>name&gt;contents&lt;</a:t>
            </a:r>
            <a:r>
              <a:rPr lang="en-GB" sz="2800">
                <a:solidFill>
                  <a:srgbClr val="FFFFFF"/>
                </a:solidFill>
                <a:latin typeface="Calibri" pitchFamily="34" charset="0"/>
              </a:rPr>
              <a:t>/</a:t>
            </a:r>
            <a:r>
              <a:rPr lang="en-GB" sz="2800" i="1">
                <a:solidFill>
                  <a:srgbClr val="FFFFFF"/>
                </a:solidFill>
                <a:latin typeface="Calibri" pitchFamily="34" charset="0"/>
              </a:rPr>
              <a:t>name&gt;.</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i="1">
                <a:solidFill>
                  <a:srgbClr val="FFFFFF"/>
                </a:solidFill>
                <a:latin typeface="Calibri" pitchFamily="34" charset="0"/>
              </a:rPr>
              <a:t>contents </a:t>
            </a:r>
            <a:r>
              <a:rPr lang="en-GB" sz="2800">
                <a:solidFill>
                  <a:srgbClr val="FFFFFF"/>
                </a:solidFill>
                <a:latin typeface="Calibri" pitchFamily="34" charset="0"/>
              </a:rPr>
              <a:t>is often simple character data</a:t>
            </a:r>
            <a:r>
              <a:rPr lang="en-GB" sz="2800" i="1">
                <a:solidFill>
                  <a:srgbClr val="FFFFFF"/>
                </a:solidFill>
                <a:latin typeface="Calibri" pitchFamily="34" charset="0"/>
              </a:rPr>
              <a:t>.</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latin typeface="Calibri" pitchFamily="34" charset="0"/>
              </a:rPr>
              <a:t>Here</a:t>
            </a:r>
            <a:r>
              <a:rPr lang="en-GB" sz="2800" i="1">
                <a:solidFill>
                  <a:srgbClr val="FFFFFF"/>
                </a:solidFill>
                <a:latin typeface="Calibri" pitchFamily="34" charset="0"/>
              </a:rPr>
              <a:t> &lt;name&gt; </a:t>
            </a:r>
            <a:r>
              <a:rPr lang="en-GB" sz="2800">
                <a:solidFill>
                  <a:srgbClr val="FFFFFF"/>
                </a:solidFill>
                <a:latin typeface="Calibri" pitchFamily="34" charset="0"/>
              </a:rPr>
              <a:t>is called a start tag</a:t>
            </a:r>
            <a:r>
              <a:rPr lang="en-GB" sz="2800" i="1">
                <a:solidFill>
                  <a:srgbClr val="FFFFFF"/>
                </a:solidFill>
                <a:latin typeface="Calibri" pitchFamily="34" charset="0"/>
              </a:rPr>
              <a:t>. &lt;</a:t>
            </a:r>
            <a:r>
              <a:rPr lang="en-GB" sz="2800">
                <a:solidFill>
                  <a:srgbClr val="FFFFFF"/>
                </a:solidFill>
                <a:latin typeface="Calibri" pitchFamily="34" charset="0"/>
              </a:rPr>
              <a:t>/</a:t>
            </a:r>
            <a:r>
              <a:rPr lang="en-GB" sz="2800" i="1">
                <a:solidFill>
                  <a:srgbClr val="FFFFFF"/>
                </a:solidFill>
                <a:latin typeface="Calibri" pitchFamily="34" charset="0"/>
              </a:rPr>
              <a:t>name&gt; </a:t>
            </a:r>
            <a:r>
              <a:rPr lang="en-GB" sz="2800">
                <a:solidFill>
                  <a:srgbClr val="FFFFFF"/>
                </a:solidFill>
                <a:latin typeface="Calibri" pitchFamily="34" charset="0"/>
              </a:rPr>
              <a:t>is called the end tag. Both tags surround the contents of the element. </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latin typeface="Calibri" pitchFamily="34" charset="0"/>
              </a:rPr>
              <a:t>Remember the previous slide? Then note that</a:t>
            </a:r>
            <a:r>
              <a:rPr lang="en-GB" sz="2800" i="1">
                <a:solidFill>
                  <a:srgbClr val="FFFFFF"/>
                </a:solidFill>
                <a:latin typeface="Calibri" pitchFamily="34" charset="0"/>
              </a:rPr>
              <a:t> &lt;name</a:t>
            </a:r>
            <a:r>
              <a:rPr lang="en-GB" sz="2800">
                <a:solidFill>
                  <a:srgbClr val="FFFFFF"/>
                </a:solidFill>
                <a:latin typeface="Calibri" pitchFamily="34" charset="0"/>
              </a:rPr>
              <a:t>/&gt;</a:t>
            </a:r>
            <a:r>
              <a:rPr lang="en-GB" sz="2800" i="1">
                <a:solidFill>
                  <a:srgbClr val="FFFFFF"/>
                </a:solidFill>
                <a:latin typeface="Calibri" pitchFamily="34" charset="0"/>
              </a:rPr>
              <a:t> </a:t>
            </a:r>
            <a:r>
              <a:rPr lang="en-GB" sz="2800">
                <a:solidFill>
                  <a:srgbClr val="FFFFFF"/>
                </a:solidFill>
                <a:latin typeface="Calibri" pitchFamily="34" charset="0"/>
              </a:rPr>
              <a:t>is just a shortcut for</a:t>
            </a:r>
            <a:r>
              <a:rPr lang="en-GB" sz="2800" i="1">
                <a:solidFill>
                  <a:srgbClr val="FFFFFF"/>
                </a:solidFill>
                <a:latin typeface="Calibri" pitchFamily="34" charset="0"/>
              </a:rPr>
              <a:t> &lt;name&gt;&lt;/name&gt;. </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latin typeface="Calibri" pitchFamily="34" charset="0"/>
              </a:rPr>
              <a:t>Elements within other elements are called child elements.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1274</TotalTime>
  <Words>29201</Words>
  <Application>Microsoft Office PowerPoint</Application>
  <PresentationFormat>On-screen Show (4:3)</PresentationFormat>
  <Paragraphs>2884</Paragraphs>
  <Slides>502</Slides>
  <Notes>499</Notes>
  <HiddenSlides>0</HiddenSlides>
  <MMClips>0</MMClips>
  <ScaleCrop>false</ScaleCrop>
  <HeadingPairs>
    <vt:vector size="4" baseType="variant">
      <vt:variant>
        <vt:lpstr>Theme</vt:lpstr>
      </vt:variant>
      <vt:variant>
        <vt:i4>1</vt:i4>
      </vt:variant>
      <vt:variant>
        <vt:lpstr>Slide Titles</vt:lpstr>
      </vt:variant>
      <vt:variant>
        <vt:i4>502</vt:i4>
      </vt:variant>
    </vt:vector>
  </HeadingPairs>
  <TitlesOfParts>
    <vt:vector size="503"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lpstr>Slide 88</vt:lpstr>
      <vt:lpstr>Slide 89</vt:lpstr>
      <vt:lpstr>Slide 90</vt:lpstr>
      <vt:lpstr>Slide 91</vt:lpstr>
      <vt:lpstr>Slide 92</vt:lpstr>
      <vt:lpstr>Slide 93</vt:lpstr>
      <vt:lpstr>Slide 94</vt:lpstr>
      <vt:lpstr>Slide 95</vt:lpstr>
      <vt:lpstr>Slide 96</vt:lpstr>
      <vt:lpstr>Slide 97</vt:lpstr>
      <vt:lpstr>Slide 98</vt:lpstr>
      <vt:lpstr>Slide 99</vt:lpstr>
      <vt:lpstr>Slide 100</vt:lpstr>
      <vt:lpstr>Slide 101</vt:lpstr>
      <vt:lpstr>Slide 102</vt:lpstr>
      <vt:lpstr>Slide 103</vt:lpstr>
      <vt:lpstr>Slide 104</vt:lpstr>
      <vt:lpstr>Slide 105</vt:lpstr>
      <vt:lpstr>Slide 106</vt:lpstr>
      <vt:lpstr>Slide 107</vt:lpstr>
      <vt:lpstr>Slide 108</vt:lpstr>
      <vt:lpstr>Slide 109</vt:lpstr>
      <vt:lpstr>Slide 110</vt:lpstr>
      <vt:lpstr>Slide 111</vt:lpstr>
      <vt:lpstr>Slide 112</vt:lpstr>
      <vt:lpstr>Slide 113</vt:lpstr>
      <vt:lpstr>Slide 114</vt:lpstr>
      <vt:lpstr>Slide 115</vt:lpstr>
      <vt:lpstr>Slide 116</vt:lpstr>
      <vt:lpstr>Slide 117</vt:lpstr>
      <vt:lpstr>Slide 118</vt:lpstr>
      <vt:lpstr>Slide 119</vt:lpstr>
      <vt:lpstr>Slide 120</vt:lpstr>
      <vt:lpstr>Slide 121</vt:lpstr>
      <vt:lpstr>Slide 122</vt:lpstr>
      <vt:lpstr>Slide 123</vt:lpstr>
      <vt:lpstr>Slide 124</vt:lpstr>
      <vt:lpstr>Slide 125</vt:lpstr>
      <vt:lpstr>Slide 126</vt:lpstr>
      <vt:lpstr>Slide 127</vt:lpstr>
      <vt:lpstr>Slide 128</vt:lpstr>
      <vt:lpstr>Slide 129</vt:lpstr>
      <vt:lpstr>Slide 130</vt:lpstr>
      <vt:lpstr>Slide 131</vt:lpstr>
      <vt:lpstr>Slide 132</vt:lpstr>
      <vt:lpstr>Slide 133</vt:lpstr>
      <vt:lpstr>Slide 134</vt:lpstr>
      <vt:lpstr>Slide 135</vt:lpstr>
      <vt:lpstr>Slide 136</vt:lpstr>
      <vt:lpstr>Slide 137</vt:lpstr>
      <vt:lpstr>Slide 138</vt:lpstr>
      <vt:lpstr>Slide 139</vt:lpstr>
      <vt:lpstr>Slide 140</vt:lpstr>
      <vt:lpstr>Slide 141</vt:lpstr>
      <vt:lpstr>Slide 142</vt:lpstr>
      <vt:lpstr>Slide 143</vt:lpstr>
      <vt:lpstr>Slide 144</vt:lpstr>
      <vt:lpstr>Slide 145</vt:lpstr>
      <vt:lpstr>Slide 146</vt:lpstr>
      <vt:lpstr>Slide 147</vt:lpstr>
      <vt:lpstr>Slide 148</vt:lpstr>
      <vt:lpstr>Slide 149</vt:lpstr>
      <vt:lpstr>Slide 150</vt:lpstr>
      <vt:lpstr>Slide 151</vt:lpstr>
      <vt:lpstr>Slide 152</vt:lpstr>
      <vt:lpstr>Slide 153</vt:lpstr>
      <vt:lpstr>Slide 154</vt:lpstr>
      <vt:lpstr>Slide 155</vt:lpstr>
      <vt:lpstr>Slide 156</vt:lpstr>
      <vt:lpstr>Slide 157</vt:lpstr>
      <vt:lpstr>Slide 158</vt:lpstr>
      <vt:lpstr>Slide 159</vt:lpstr>
      <vt:lpstr>Slide 160</vt:lpstr>
      <vt:lpstr>Slide 161</vt:lpstr>
      <vt:lpstr>Slide 162</vt:lpstr>
      <vt:lpstr>Slide 163</vt:lpstr>
      <vt:lpstr>Slide 164</vt:lpstr>
      <vt:lpstr>Slide 165</vt:lpstr>
      <vt:lpstr>Slide 166</vt:lpstr>
      <vt:lpstr>Slide 167</vt:lpstr>
      <vt:lpstr>Slide 168</vt:lpstr>
      <vt:lpstr>Slide 169</vt:lpstr>
      <vt:lpstr>Slide 170</vt:lpstr>
      <vt:lpstr>Slide 171</vt:lpstr>
      <vt:lpstr>Slide 172</vt:lpstr>
      <vt:lpstr>Slide 173</vt:lpstr>
      <vt:lpstr>Slide 174</vt:lpstr>
      <vt:lpstr>Slide 175</vt:lpstr>
      <vt:lpstr>Slide 176</vt:lpstr>
      <vt:lpstr>Slide 177</vt:lpstr>
      <vt:lpstr>Slide 178</vt:lpstr>
      <vt:lpstr>Slide 179</vt:lpstr>
      <vt:lpstr>Slide 180</vt:lpstr>
      <vt:lpstr>Slide 181</vt:lpstr>
      <vt:lpstr>Slide 182</vt:lpstr>
      <vt:lpstr>Slide 183</vt:lpstr>
      <vt:lpstr>Slide 184</vt:lpstr>
      <vt:lpstr>Slide 185</vt:lpstr>
      <vt:lpstr>Slide 186</vt:lpstr>
      <vt:lpstr>Slide 187</vt:lpstr>
      <vt:lpstr>Slide 188</vt:lpstr>
      <vt:lpstr>Slide 189</vt:lpstr>
      <vt:lpstr>Slide 190</vt:lpstr>
      <vt:lpstr>Slide 191</vt:lpstr>
      <vt:lpstr>Slide 192</vt:lpstr>
      <vt:lpstr>Slide 193</vt:lpstr>
      <vt:lpstr>Slide 194</vt:lpstr>
      <vt:lpstr>Slide 195</vt:lpstr>
      <vt:lpstr>Slide 196</vt:lpstr>
      <vt:lpstr>Slide 197</vt:lpstr>
      <vt:lpstr>Slide 198</vt:lpstr>
      <vt:lpstr>Slide 199</vt:lpstr>
      <vt:lpstr>Slide 200</vt:lpstr>
      <vt:lpstr>Slide 201</vt:lpstr>
      <vt:lpstr>Slide 202</vt:lpstr>
      <vt:lpstr>Slide 203</vt:lpstr>
      <vt:lpstr>Slide 204</vt:lpstr>
      <vt:lpstr>Slide 205</vt:lpstr>
      <vt:lpstr>Slide 206</vt:lpstr>
      <vt:lpstr>Slide 207</vt:lpstr>
      <vt:lpstr>Slide 208</vt:lpstr>
      <vt:lpstr>Slide 209</vt:lpstr>
      <vt:lpstr>Slide 210</vt:lpstr>
      <vt:lpstr>Slide 211</vt:lpstr>
      <vt:lpstr>Slide 212</vt:lpstr>
      <vt:lpstr>Slide 213</vt:lpstr>
      <vt:lpstr>Slide 214</vt:lpstr>
      <vt:lpstr>Slide 215</vt:lpstr>
      <vt:lpstr>Slide 216</vt:lpstr>
      <vt:lpstr>Slide 217</vt:lpstr>
      <vt:lpstr>Slide 218</vt:lpstr>
      <vt:lpstr>Slide 219</vt:lpstr>
      <vt:lpstr>Slide 220</vt:lpstr>
      <vt:lpstr>Slide 221</vt:lpstr>
      <vt:lpstr>Slide 222</vt:lpstr>
      <vt:lpstr>Slide 223</vt:lpstr>
      <vt:lpstr>Slide 224</vt:lpstr>
      <vt:lpstr>Slide 225</vt:lpstr>
      <vt:lpstr>Slide 226</vt:lpstr>
      <vt:lpstr>Slide 227</vt:lpstr>
      <vt:lpstr>Slide 228</vt:lpstr>
      <vt:lpstr>Slide 229</vt:lpstr>
      <vt:lpstr>Slide 230</vt:lpstr>
      <vt:lpstr>Slide 231</vt:lpstr>
      <vt:lpstr>Slide 232</vt:lpstr>
      <vt:lpstr>Slide 233</vt:lpstr>
      <vt:lpstr>Slide 234</vt:lpstr>
      <vt:lpstr>Slide 235</vt:lpstr>
      <vt:lpstr>Slide 236</vt:lpstr>
      <vt:lpstr>Slide 237</vt:lpstr>
      <vt:lpstr>Slide 238</vt:lpstr>
      <vt:lpstr>Slide 239</vt:lpstr>
      <vt:lpstr>Slide 240</vt:lpstr>
      <vt:lpstr>Slide 241</vt:lpstr>
      <vt:lpstr>Slide 242</vt:lpstr>
      <vt:lpstr>Slide 243</vt:lpstr>
      <vt:lpstr>Slide 244</vt:lpstr>
      <vt:lpstr>Slide 245</vt:lpstr>
      <vt:lpstr>Slide 246</vt:lpstr>
      <vt:lpstr>the table cell &lt;td&gt;</vt:lpstr>
      <vt:lpstr>the headers= attribute of &lt;td&gt;</vt:lpstr>
      <vt:lpstr>Slide 249</vt:lpstr>
      <vt:lpstr>values of scope= in &lt;th&gt; </vt:lpstr>
      <vt:lpstr>Slide 251</vt:lpstr>
      <vt:lpstr>Slide 252</vt:lpstr>
      <vt:lpstr>Slide 253</vt:lpstr>
      <vt:lpstr>Slide 254</vt:lpstr>
      <vt:lpstr>Slide 255</vt:lpstr>
      <vt:lpstr>Slide 256</vt:lpstr>
      <vt:lpstr>Slide 257</vt:lpstr>
      <vt:lpstr>Slide 258</vt:lpstr>
      <vt:lpstr>Slide 259</vt:lpstr>
      <vt:lpstr>Slide 260</vt:lpstr>
      <vt:lpstr>Slide 261</vt:lpstr>
      <vt:lpstr>Slide 262</vt:lpstr>
      <vt:lpstr>Slide 263</vt:lpstr>
      <vt:lpstr>Slide 264</vt:lpstr>
      <vt:lpstr>Slide 265</vt:lpstr>
      <vt:lpstr>Slide 266</vt:lpstr>
      <vt:lpstr>Slide 267</vt:lpstr>
      <vt:lpstr>Slide 268</vt:lpstr>
      <vt:lpstr>Slide 269</vt:lpstr>
      <vt:lpstr>Slide 270</vt:lpstr>
      <vt:lpstr>Slide 271</vt:lpstr>
      <vt:lpstr>Slide 272</vt:lpstr>
      <vt:lpstr>Slide 273</vt:lpstr>
      <vt:lpstr>Slide 274</vt:lpstr>
      <vt:lpstr>Slide 275</vt:lpstr>
      <vt:lpstr>Slide 276</vt:lpstr>
      <vt:lpstr>Slide 277</vt:lpstr>
      <vt:lpstr>Slide 278</vt:lpstr>
      <vt:lpstr>Slide 279</vt:lpstr>
      <vt:lpstr>Slide 280</vt:lpstr>
      <vt:lpstr>Slide 281</vt:lpstr>
      <vt:lpstr>Slide 282</vt:lpstr>
      <vt:lpstr>Slide 283</vt:lpstr>
      <vt:lpstr>Slide 284</vt:lpstr>
      <vt:lpstr>Slide 285</vt:lpstr>
      <vt:lpstr>Slide 286</vt:lpstr>
      <vt:lpstr>Slide 287</vt:lpstr>
      <vt:lpstr>Slide 288</vt:lpstr>
      <vt:lpstr>Slide 289</vt:lpstr>
      <vt:lpstr>Slide 290</vt:lpstr>
      <vt:lpstr>Slide 291</vt:lpstr>
      <vt:lpstr>Slide 292</vt:lpstr>
      <vt:lpstr>Slide 293</vt:lpstr>
      <vt:lpstr>Slide 294</vt:lpstr>
      <vt:lpstr>Slide 295</vt:lpstr>
      <vt:lpstr>Slide 296</vt:lpstr>
      <vt:lpstr>Slide 297</vt:lpstr>
      <vt:lpstr>Slide 298</vt:lpstr>
      <vt:lpstr>Slide 299</vt:lpstr>
      <vt:lpstr>Slide 300</vt:lpstr>
      <vt:lpstr>Slide 301</vt:lpstr>
      <vt:lpstr>Slide 302</vt:lpstr>
      <vt:lpstr>Slide 303</vt:lpstr>
      <vt:lpstr>Slide 304</vt:lpstr>
      <vt:lpstr>Slide 305</vt:lpstr>
      <vt:lpstr>Slide 306</vt:lpstr>
      <vt:lpstr>Slide 307</vt:lpstr>
      <vt:lpstr>Slide 308</vt:lpstr>
      <vt:lpstr>Slide 309</vt:lpstr>
      <vt:lpstr>Slide 310</vt:lpstr>
      <vt:lpstr>Slide 311</vt:lpstr>
      <vt:lpstr>Slide 312</vt:lpstr>
      <vt:lpstr>Slide 313</vt:lpstr>
      <vt:lpstr>Slide 314</vt:lpstr>
      <vt:lpstr>Slide 315</vt:lpstr>
      <vt:lpstr>Slide 316</vt:lpstr>
      <vt:lpstr>Slide 317</vt:lpstr>
      <vt:lpstr>Slide 318</vt:lpstr>
      <vt:lpstr>Slide 319</vt:lpstr>
      <vt:lpstr>Slide 320</vt:lpstr>
      <vt:lpstr>Slide 321</vt:lpstr>
      <vt:lpstr>Slide 322</vt:lpstr>
      <vt:lpstr>Slide 323</vt:lpstr>
      <vt:lpstr>Slide 324</vt:lpstr>
      <vt:lpstr>Slide 325</vt:lpstr>
      <vt:lpstr>Slide 326</vt:lpstr>
      <vt:lpstr>Slide 327</vt:lpstr>
      <vt:lpstr>Slide 328</vt:lpstr>
      <vt:lpstr>Slide 329</vt:lpstr>
      <vt:lpstr>Slide 330</vt:lpstr>
      <vt:lpstr>Slide 331</vt:lpstr>
      <vt:lpstr>Slide 332</vt:lpstr>
      <vt:lpstr>Slide 333</vt:lpstr>
      <vt:lpstr>Slide 334</vt:lpstr>
      <vt:lpstr>Slide 335</vt:lpstr>
      <vt:lpstr>Slide 336</vt:lpstr>
      <vt:lpstr>Slide 337</vt:lpstr>
      <vt:lpstr>Slide 338</vt:lpstr>
      <vt:lpstr>Slide 339</vt:lpstr>
      <vt:lpstr>Slide 340</vt:lpstr>
      <vt:lpstr>Slide 341</vt:lpstr>
      <vt:lpstr>Slide 342</vt:lpstr>
      <vt:lpstr>Slide 343</vt:lpstr>
      <vt:lpstr>Slide 344</vt:lpstr>
      <vt:lpstr>Slide 345</vt:lpstr>
      <vt:lpstr>Slide 346</vt:lpstr>
      <vt:lpstr>Slide 347</vt:lpstr>
      <vt:lpstr>Slide 348</vt:lpstr>
      <vt:lpstr>Slide 349</vt:lpstr>
      <vt:lpstr>Slide 350</vt:lpstr>
      <vt:lpstr>Slide 351</vt:lpstr>
      <vt:lpstr>Slide 352</vt:lpstr>
      <vt:lpstr>Slide 353</vt:lpstr>
      <vt:lpstr>Slide 354</vt:lpstr>
      <vt:lpstr>Slide 355</vt:lpstr>
      <vt:lpstr>Slide 356</vt:lpstr>
      <vt:lpstr>Slide 357</vt:lpstr>
      <vt:lpstr>Slide 358</vt:lpstr>
      <vt:lpstr>Slide 359</vt:lpstr>
      <vt:lpstr>Slide 360</vt:lpstr>
      <vt:lpstr>Slide 361</vt:lpstr>
      <vt:lpstr>Slide 362</vt:lpstr>
      <vt:lpstr>Slide 363</vt:lpstr>
      <vt:lpstr>Slide 364</vt:lpstr>
      <vt:lpstr>Slide 365</vt:lpstr>
      <vt:lpstr>Slide 366</vt:lpstr>
      <vt:lpstr>Slide 367</vt:lpstr>
      <vt:lpstr>Slide 368</vt:lpstr>
      <vt:lpstr>Slide 369</vt:lpstr>
      <vt:lpstr>Slide 370</vt:lpstr>
      <vt:lpstr>Slide 371</vt:lpstr>
      <vt:lpstr>Slide 372</vt:lpstr>
      <vt:lpstr>Slide 373</vt:lpstr>
      <vt:lpstr>Slide 374</vt:lpstr>
      <vt:lpstr>Slide 375</vt:lpstr>
      <vt:lpstr>Slide 376</vt:lpstr>
      <vt:lpstr>Slide 377</vt:lpstr>
      <vt:lpstr>Slide 378</vt:lpstr>
      <vt:lpstr>Slide 379</vt:lpstr>
      <vt:lpstr>Slide 380</vt:lpstr>
      <vt:lpstr>Slide 381</vt:lpstr>
      <vt:lpstr>Slide 382</vt:lpstr>
      <vt:lpstr>Slide 383</vt:lpstr>
      <vt:lpstr>Slide 384</vt:lpstr>
      <vt:lpstr>Slide 385</vt:lpstr>
      <vt:lpstr>Slide 386</vt:lpstr>
      <vt:lpstr>Slide 387</vt:lpstr>
      <vt:lpstr>Slide 388</vt:lpstr>
      <vt:lpstr>Slide 389</vt:lpstr>
      <vt:lpstr>Slide 390</vt:lpstr>
      <vt:lpstr>Slide 391</vt:lpstr>
      <vt:lpstr>Slide 392</vt:lpstr>
      <vt:lpstr>Slide 393</vt:lpstr>
      <vt:lpstr>Slide 394</vt:lpstr>
      <vt:lpstr>Slide 395</vt:lpstr>
      <vt:lpstr>Slide 396</vt:lpstr>
      <vt:lpstr>Slide 397</vt:lpstr>
      <vt:lpstr>Slide 398</vt:lpstr>
      <vt:lpstr>Slide 399</vt:lpstr>
      <vt:lpstr>Slide 400</vt:lpstr>
      <vt:lpstr>Slide 401</vt:lpstr>
      <vt:lpstr>Slide 402</vt:lpstr>
      <vt:lpstr>Slide 403</vt:lpstr>
      <vt:lpstr>Slide 404</vt:lpstr>
      <vt:lpstr>Slide 405</vt:lpstr>
      <vt:lpstr>Slide 406</vt:lpstr>
      <vt:lpstr>Slide 407</vt:lpstr>
      <vt:lpstr>Slide 408</vt:lpstr>
      <vt:lpstr>Slide 409</vt:lpstr>
      <vt:lpstr>Slide 410</vt:lpstr>
      <vt:lpstr>Slide 411</vt:lpstr>
      <vt:lpstr>Slide 412</vt:lpstr>
      <vt:lpstr>Slide 413</vt:lpstr>
      <vt:lpstr>Slide 414</vt:lpstr>
      <vt:lpstr>Slide 415</vt:lpstr>
      <vt:lpstr>Slide 416</vt:lpstr>
      <vt:lpstr>Slide 417</vt:lpstr>
      <vt:lpstr>Slide 418</vt:lpstr>
      <vt:lpstr>Slide 419</vt:lpstr>
      <vt:lpstr>Slide 420</vt:lpstr>
      <vt:lpstr>Slide 421</vt:lpstr>
      <vt:lpstr>Slide 422</vt:lpstr>
      <vt:lpstr>Slide 423</vt:lpstr>
      <vt:lpstr>Slide 424</vt:lpstr>
      <vt:lpstr>Slide 425</vt:lpstr>
      <vt:lpstr>Slide 426</vt:lpstr>
      <vt:lpstr>Slide 427</vt:lpstr>
      <vt:lpstr>Slide 428</vt:lpstr>
      <vt:lpstr>Slide 429</vt:lpstr>
      <vt:lpstr>Slide 430</vt:lpstr>
      <vt:lpstr>Slide 431</vt:lpstr>
      <vt:lpstr>Slide 432</vt:lpstr>
      <vt:lpstr>Slide 433</vt:lpstr>
      <vt:lpstr>Slide 434</vt:lpstr>
      <vt:lpstr>Slide 435</vt:lpstr>
      <vt:lpstr>Slide 436</vt:lpstr>
      <vt:lpstr>Slide 437</vt:lpstr>
      <vt:lpstr>Slide 438</vt:lpstr>
      <vt:lpstr>Slide 439</vt:lpstr>
      <vt:lpstr>Slide 440</vt:lpstr>
      <vt:lpstr>Slide 441</vt:lpstr>
      <vt:lpstr>Slide 442</vt:lpstr>
      <vt:lpstr>Slide 443</vt:lpstr>
      <vt:lpstr>Slide 444</vt:lpstr>
      <vt:lpstr>Slide 445</vt:lpstr>
      <vt:lpstr>Slide 446</vt:lpstr>
      <vt:lpstr>Slide 447</vt:lpstr>
      <vt:lpstr>Slide 448</vt:lpstr>
      <vt:lpstr>Slide 449</vt:lpstr>
      <vt:lpstr>Slide 450</vt:lpstr>
      <vt:lpstr>Slide 451</vt:lpstr>
      <vt:lpstr>Slide 452</vt:lpstr>
      <vt:lpstr>Slide 453</vt:lpstr>
      <vt:lpstr>Slide 454</vt:lpstr>
      <vt:lpstr>Slide 455</vt:lpstr>
      <vt:lpstr>Slide 456</vt:lpstr>
      <vt:lpstr>Slide 457</vt:lpstr>
      <vt:lpstr>Slide 458</vt:lpstr>
      <vt:lpstr>Slide 459</vt:lpstr>
      <vt:lpstr>Slide 460</vt:lpstr>
      <vt:lpstr>Slide 461</vt:lpstr>
      <vt:lpstr>Slide 462</vt:lpstr>
      <vt:lpstr>Slide 463</vt:lpstr>
      <vt:lpstr>Slide 464</vt:lpstr>
      <vt:lpstr>Slide 465</vt:lpstr>
      <vt:lpstr>Slide 466</vt:lpstr>
      <vt:lpstr>Slide 467</vt:lpstr>
      <vt:lpstr>Slide 468</vt:lpstr>
      <vt:lpstr>Slide 469</vt:lpstr>
      <vt:lpstr>Slide 470</vt:lpstr>
      <vt:lpstr>Slide 471</vt:lpstr>
      <vt:lpstr>Slide 472</vt:lpstr>
      <vt:lpstr>Slide 473</vt:lpstr>
      <vt:lpstr>Slide 474</vt:lpstr>
      <vt:lpstr>Slide 475</vt:lpstr>
      <vt:lpstr>Slide 476</vt:lpstr>
      <vt:lpstr>Slide 477</vt:lpstr>
      <vt:lpstr>Slide 478</vt:lpstr>
      <vt:lpstr>Slide 479</vt:lpstr>
      <vt:lpstr>Slide 480</vt:lpstr>
      <vt:lpstr>Slide 481</vt:lpstr>
      <vt:lpstr>Slide 482</vt:lpstr>
      <vt:lpstr>Slide 483</vt:lpstr>
      <vt:lpstr>Slide 484</vt:lpstr>
      <vt:lpstr>Slide 485</vt:lpstr>
      <vt:lpstr>Slide 486</vt:lpstr>
      <vt:lpstr>Slide 487</vt:lpstr>
      <vt:lpstr>Slide 488</vt:lpstr>
      <vt:lpstr>Slide 489</vt:lpstr>
      <vt:lpstr>Slide 490</vt:lpstr>
      <vt:lpstr>Slide 491</vt:lpstr>
      <vt:lpstr>Slide 492</vt:lpstr>
      <vt:lpstr>Slide 493</vt:lpstr>
      <vt:lpstr>Slide 494</vt:lpstr>
      <vt:lpstr>Slide 495</vt:lpstr>
      <vt:lpstr>Slide 496</vt:lpstr>
      <vt:lpstr>Slide 497</vt:lpstr>
      <vt:lpstr>Slide 498</vt:lpstr>
      <vt:lpstr>Slide 499</vt:lpstr>
      <vt:lpstr>Slide 500</vt:lpstr>
      <vt:lpstr>Slide 501</vt:lpstr>
      <vt:lpstr>Slide 502</vt:lpstr>
    </vt:vector>
  </TitlesOfParts>
  <Company>LIU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student</dc:creator>
  <cp:lastModifiedBy> </cp:lastModifiedBy>
  <cp:revision>104</cp:revision>
  <dcterms:created xsi:type="dcterms:W3CDTF">2010-01-27T21:33:58Z</dcterms:created>
  <dcterms:modified xsi:type="dcterms:W3CDTF">2011-02-25T20:05:57Z</dcterms:modified>
</cp:coreProperties>
</file>