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77AB4A9-0122-4481-B9F7-8C551FE8AD0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DFF6FFB-5244-466D-B063-CE686D7CB18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AB4A9-0122-4481-B9F7-8C551FE8AD0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FFB-5244-466D-B063-CE686D7CB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AB4A9-0122-4481-B9F7-8C551FE8AD0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FFB-5244-466D-B063-CE686D7CB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77AB4A9-0122-4481-B9F7-8C551FE8AD0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DFF6FFB-5244-466D-B063-CE686D7CB18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77AB4A9-0122-4481-B9F7-8C551FE8AD0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DFF6FFB-5244-466D-B063-CE686D7CB18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AB4A9-0122-4481-B9F7-8C551FE8AD0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FFB-5244-466D-B063-CE686D7CB18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AB4A9-0122-4481-B9F7-8C551FE8AD0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FFB-5244-466D-B063-CE686D7CB18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77AB4A9-0122-4481-B9F7-8C551FE8AD0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DFF6FFB-5244-466D-B063-CE686D7CB18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AB4A9-0122-4481-B9F7-8C551FE8AD0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FF6FFB-5244-466D-B063-CE686D7CB18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77AB4A9-0122-4481-B9F7-8C551FE8AD0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DFF6FFB-5244-466D-B063-CE686D7CB18D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77AB4A9-0122-4481-B9F7-8C551FE8AD0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DFF6FFB-5244-466D-B063-CE686D7CB18D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77AB4A9-0122-4481-B9F7-8C551FE8AD0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DFF6FFB-5244-466D-B063-CE686D7CB18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00200"/>
            <a:ext cx="6172200" cy="1894362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/>
              <a:t>GML’s Artwork Collection – </a:t>
            </a:r>
            <a:br>
              <a:rPr lang="en-US" sz="4400" dirty="0" smtClean="0"/>
            </a:br>
            <a:r>
              <a:rPr lang="en-US" sz="4400" dirty="0" smtClean="0"/>
              <a:t>Media RSS Plugin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Amanda </a:t>
            </a:r>
            <a:r>
              <a:rPr lang="en-US" dirty="0" err="1" smtClean="0"/>
              <a:t>Paduano</a:t>
            </a:r>
            <a:endParaRPr lang="en-US" dirty="0" smtClean="0"/>
          </a:p>
          <a:p>
            <a:r>
              <a:rPr lang="en-US" dirty="0" smtClean="0"/>
              <a:t>Building Digital Libraries – Thursday, Brentwood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345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RSS Plugin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Plugin works with </a:t>
            </a:r>
            <a:r>
              <a:rPr lang="en-US" dirty="0" err="1" smtClean="0"/>
              <a:t>Moxilla</a:t>
            </a:r>
            <a:r>
              <a:rPr lang="en-US" dirty="0" smtClean="0"/>
              <a:t> Firefox Internet Browser</a:t>
            </a:r>
          </a:p>
          <a:p>
            <a:endParaRPr lang="en-US" dirty="0" smtClean="0"/>
          </a:p>
          <a:p>
            <a:r>
              <a:rPr lang="en-US" dirty="0" err="1" smtClean="0"/>
              <a:t>Cooliris</a:t>
            </a:r>
            <a:r>
              <a:rPr lang="en-US" dirty="0" smtClean="0"/>
              <a:t> for Firefox must be installed</a:t>
            </a:r>
          </a:p>
          <a:p>
            <a:endParaRPr lang="en-US" dirty="0" smtClean="0"/>
          </a:p>
          <a:p>
            <a:r>
              <a:rPr lang="en-US" dirty="0" err="1" smtClean="0"/>
              <a:t>Cooliris</a:t>
            </a:r>
            <a:r>
              <a:rPr lang="en-US" dirty="0" smtClean="0"/>
              <a:t> is a media browser that allows the user to find, view, and share photos and videos</a:t>
            </a:r>
          </a:p>
          <a:p>
            <a:endParaRPr lang="en-US" dirty="0"/>
          </a:p>
          <a:p>
            <a:r>
              <a:rPr lang="en-US" dirty="0" err="1" smtClean="0"/>
              <a:t>Cooliris</a:t>
            </a:r>
            <a:r>
              <a:rPr lang="en-US" dirty="0" smtClean="0"/>
              <a:t> creates a 3D wall to “effortlessly scroll content from Facebook, Google, </a:t>
            </a:r>
            <a:r>
              <a:rPr lang="en-US" dirty="0" err="1" smtClean="0"/>
              <a:t>Youtube</a:t>
            </a:r>
            <a:r>
              <a:rPr lang="en-US" dirty="0" smtClean="0"/>
              <a:t>, Flickr, and more.</a:t>
            </a:r>
          </a:p>
        </p:txBody>
      </p:sp>
    </p:spTree>
    <p:extLst>
      <p:ext uri="{BB962C8B-B14F-4D97-AF65-F5344CB8AC3E}">
        <p14:creationId xmlns:p14="http://schemas.microsoft.com/office/powerpoint/2010/main" val="3154646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00" y="381000"/>
            <a:ext cx="8219806" cy="6092825"/>
          </a:xfrm>
        </p:spPr>
      </p:pic>
    </p:spTree>
    <p:extLst>
      <p:ext uri="{BB962C8B-B14F-4D97-AF65-F5344CB8AC3E}">
        <p14:creationId xmlns:p14="http://schemas.microsoft.com/office/powerpoint/2010/main" val="2166790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the plugin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Cooliris</a:t>
            </a:r>
            <a:r>
              <a:rPr lang="en-US" dirty="0" smtClean="0"/>
              <a:t> for Firefox needs to be downloaded and installed on the device the user is viewing the </a:t>
            </a:r>
            <a:r>
              <a:rPr lang="en-US" dirty="0" err="1" smtClean="0"/>
              <a:t>Omeka</a:t>
            </a:r>
            <a:r>
              <a:rPr lang="en-US" dirty="0" smtClean="0"/>
              <a:t> site from.</a:t>
            </a:r>
          </a:p>
          <a:p>
            <a:r>
              <a:rPr lang="en-US" dirty="0" smtClean="0"/>
              <a:t>If the user regularly uses </a:t>
            </a:r>
            <a:r>
              <a:rPr lang="en-US" dirty="0" err="1" smtClean="0"/>
              <a:t>Cooliris</a:t>
            </a:r>
            <a:r>
              <a:rPr lang="en-US" dirty="0" smtClean="0"/>
              <a:t> to view other forms of media, this plugin is a convenient addition to the </a:t>
            </a:r>
            <a:r>
              <a:rPr lang="en-US" dirty="0" err="1" smtClean="0"/>
              <a:t>Omeka</a:t>
            </a:r>
            <a:r>
              <a:rPr lang="en-US" dirty="0" smtClean="0"/>
              <a:t> site. </a:t>
            </a:r>
          </a:p>
          <a:p>
            <a:r>
              <a:rPr lang="en-US" dirty="0" smtClean="0"/>
              <a:t>Media RSS plugin works simply with </a:t>
            </a:r>
            <a:r>
              <a:rPr lang="en-US" dirty="0" err="1" smtClean="0"/>
              <a:t>Cooliris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From the </a:t>
            </a:r>
            <a:r>
              <a:rPr lang="en-US" dirty="0" err="1" smtClean="0"/>
              <a:t>Omeka</a:t>
            </a:r>
            <a:r>
              <a:rPr lang="en-US" dirty="0" smtClean="0"/>
              <a:t> site, when scrolling over an item, an image of a grid appears over the item.  Simply click on this link and a new tab opens in Firefox which allows you to view items through </a:t>
            </a:r>
            <a:r>
              <a:rPr lang="en-US" dirty="0" err="1" smtClean="0"/>
              <a:t>Cooliris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7961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install Media RSS to </a:t>
            </a:r>
            <a:r>
              <a:rPr lang="en-US" dirty="0" err="1" smtClean="0"/>
              <a:t>Omeka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After downloading the plugin, the folder containing the plugin must be added to </a:t>
            </a:r>
            <a:r>
              <a:rPr lang="en-US" dirty="0" err="1" smtClean="0"/>
              <a:t>WINscp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folder is added to the plugins folder which is a sub-folder of the </a:t>
            </a:r>
            <a:r>
              <a:rPr lang="en-US" dirty="0" err="1" smtClean="0"/>
              <a:t>omeka</a:t>
            </a:r>
            <a:r>
              <a:rPr lang="en-US" dirty="0" smtClean="0"/>
              <a:t> folder.</a:t>
            </a:r>
          </a:p>
          <a:p>
            <a:r>
              <a:rPr lang="en-US" dirty="0" smtClean="0"/>
              <a:t>Code needs to be copied and pasted into another folder in this order: Themes, into the folder of the theme of your </a:t>
            </a:r>
            <a:r>
              <a:rPr lang="en-US" dirty="0" err="1" smtClean="0"/>
              <a:t>omeka</a:t>
            </a:r>
            <a:r>
              <a:rPr lang="en-US" dirty="0" smtClean="0"/>
              <a:t> site, into the common folder, then finally it is pasted above a piece of specified code in the header folder. </a:t>
            </a:r>
          </a:p>
          <a:p>
            <a:r>
              <a:rPr lang="en-US" dirty="0" smtClean="0"/>
              <a:t>After the new code is saved, plugin can be installed from the </a:t>
            </a:r>
            <a:r>
              <a:rPr lang="en-US" dirty="0" err="1" smtClean="0"/>
              <a:t>wotan-omeka</a:t>
            </a:r>
            <a:r>
              <a:rPr lang="en-US" dirty="0" smtClean="0"/>
              <a:t> site and is </a:t>
            </a:r>
            <a:r>
              <a:rPr lang="en-US" smtClean="0"/>
              <a:t>then activated.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811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7467600" cy="62453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Plugin works very smoothly for </a:t>
            </a:r>
            <a:r>
              <a:rPr lang="en-US" dirty="0" err="1" smtClean="0"/>
              <a:t>Cooliris</a:t>
            </a:r>
            <a:r>
              <a:rPr lang="en-US" dirty="0" smtClean="0"/>
              <a:t> and Firefox users.</a:t>
            </a:r>
          </a:p>
          <a:p>
            <a:r>
              <a:rPr lang="en-US" dirty="0" smtClean="0"/>
              <a:t>Plugin is simple – it is a link that the user can choose to use or not.  Link does not appear if </a:t>
            </a:r>
            <a:r>
              <a:rPr lang="en-US" dirty="0" err="1" smtClean="0"/>
              <a:t>Omeka</a:t>
            </a:r>
            <a:r>
              <a:rPr lang="en-US" dirty="0" smtClean="0"/>
              <a:t> site is used with a different web browser such as Internet Explorer or Google Chrome, so it is not an annoying pop-up for users who do not have </a:t>
            </a:r>
            <a:r>
              <a:rPr lang="en-US" dirty="0" err="1" smtClean="0"/>
              <a:t>Cooliris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However, the latest edition of </a:t>
            </a:r>
            <a:r>
              <a:rPr lang="en-US" dirty="0" err="1" smtClean="0"/>
              <a:t>Cooliris</a:t>
            </a:r>
            <a:r>
              <a:rPr lang="en-US" dirty="0" smtClean="0"/>
              <a:t> for Firefox has been receiving poor reviews – it differs greatly from the original version and users aren’t happy.</a:t>
            </a:r>
          </a:p>
          <a:p>
            <a:r>
              <a:rPr lang="en-US" dirty="0" smtClean="0"/>
              <a:t>In Conclusion, if you use this media browser, the plugin is a great addition to the site.</a:t>
            </a:r>
          </a:p>
        </p:txBody>
      </p:sp>
    </p:spTree>
    <p:extLst>
      <p:ext uri="{BB962C8B-B14F-4D97-AF65-F5344CB8AC3E}">
        <p14:creationId xmlns:p14="http://schemas.microsoft.com/office/powerpoint/2010/main" val="24291836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126</TotalTime>
  <Words>389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GML’s Artwork Collection –  Media RSS Plugin</vt:lpstr>
      <vt:lpstr>Media RSS Plugin</vt:lpstr>
      <vt:lpstr>PowerPoint Presentation</vt:lpstr>
      <vt:lpstr>How the plugin works</vt:lpstr>
      <vt:lpstr>How to install Media RSS to Omeka</vt:lpstr>
      <vt:lpstr>PowerPoint Presentation</vt:lpstr>
    </vt:vector>
  </TitlesOfParts>
  <Company>SUNY AGREEMENT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</dc:creator>
  <cp:lastModifiedBy>Amanda</cp:lastModifiedBy>
  <cp:revision>12</cp:revision>
  <dcterms:created xsi:type="dcterms:W3CDTF">2011-11-03T17:09:36Z</dcterms:created>
  <dcterms:modified xsi:type="dcterms:W3CDTF">2011-11-03T19:16:03Z</dcterms:modified>
</cp:coreProperties>
</file>