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64" r:id="rId4"/>
    <p:sldId id="263" r:id="rId5"/>
    <p:sldId id="265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FE66"/>
    <a:srgbClr val="9BF226"/>
    <a:srgbClr val="EED41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01F2B-963E-4523-9E11-3FFAB3645CAE}" type="datetimeFigureOut">
              <a:rPr lang="en-US"/>
              <a:pPr>
                <a:defRPr/>
              </a:pPr>
              <a:t>11/3/2011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93506-6BE2-424D-899A-16BA42FA6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A47E2-8F6E-4AE8-8047-9DE8F33B19CF}" type="datetimeFigureOut">
              <a:rPr lang="en-US"/>
              <a:pPr>
                <a:defRPr/>
              </a:pPr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69B20-3986-4D24-A6D5-278CF14E44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E4CC0-6567-416C-9214-E352FCE7B83E}" type="datetimeFigureOut">
              <a:rPr lang="en-US"/>
              <a:pPr>
                <a:defRPr/>
              </a:pPr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EAF50-817C-4A85-8F97-165A3E071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0FE68-840A-44EA-A154-F8EF72385EBC}" type="datetimeFigureOut">
              <a:rPr lang="en-US"/>
              <a:pPr>
                <a:defRPr/>
              </a:pPr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C5712-7D70-450F-92BF-610A23BB7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CCA37-B9AE-47C9-ACC5-462E721FFCA5}" type="datetimeFigureOut">
              <a:rPr lang="en-US"/>
              <a:pPr>
                <a:defRPr/>
              </a:pPr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8B8AA-293F-4559-8413-AF02FC974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56C8C-A216-49BF-A488-54E4045E362E}" type="datetimeFigureOut">
              <a:rPr lang="en-US"/>
              <a:pPr>
                <a:defRPr/>
              </a:pPr>
              <a:t>11/3/2011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FE1BC-96A9-45B9-8F98-B217C4249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53CA5-A91A-4CBC-960C-E734899C75D4}" type="datetimeFigureOut">
              <a:rPr lang="en-US"/>
              <a:pPr>
                <a:defRPr/>
              </a:pPr>
              <a:t>11/3/2011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36627-2E85-4304-BD1A-2CA7756E83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AD589-D1F0-452C-B2FA-A6799EA49975}" type="datetimeFigureOut">
              <a:rPr lang="en-US"/>
              <a:pPr>
                <a:defRPr/>
              </a:pPr>
              <a:t>11/3/2011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D97FE-771E-4DAA-8EE1-67654F587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41800-B0AE-4E70-8590-F11C3D67FAB1}" type="datetimeFigureOut">
              <a:rPr lang="en-US"/>
              <a:pPr>
                <a:defRPr/>
              </a:pPr>
              <a:t>11/3/2011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2153B-AFC4-4B10-A4DD-87451CE5D9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0324B-4815-4378-AE0F-A7B64B5309A6}" type="datetimeFigureOut">
              <a:rPr lang="en-US"/>
              <a:pPr>
                <a:defRPr/>
              </a:pPr>
              <a:t>11/3/2011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43C92-C6C8-4AF2-A0FF-5BB5F5F584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EBFF6-9375-4CF0-8021-61A3F85E32DD}" type="datetimeFigureOut">
              <a:rPr lang="en-US"/>
              <a:pPr>
                <a:defRPr/>
              </a:pPr>
              <a:t>11/3/2011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9DD57-2B68-4AD8-88D0-39773B8FE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B3D1F5-E205-4C68-8699-AF28A478F6E8}" type="datetimeFigureOut">
              <a:rPr lang="en-US"/>
              <a:pPr>
                <a:defRPr/>
              </a:pPr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4C7452-B4FA-4E88-A403-889A14E775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 cstate="print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ound Diagonal Corner Rectangle 11"/>
          <p:cNvSpPr/>
          <p:nvPr/>
        </p:nvSpPr>
        <p:spPr>
          <a:xfrm>
            <a:off x="379413" y="323850"/>
            <a:ext cx="8307387" cy="6032500"/>
          </a:xfrm>
          <a:prstGeom prst="round2DiagRect">
            <a:avLst/>
          </a:prstGeom>
          <a:solidFill>
            <a:schemeClr val="bg1">
              <a:alpha val="24000"/>
            </a:schemeClr>
          </a:solidFill>
          <a:ln w="50800" cap="rnd" cmpd="sng">
            <a:solidFill>
              <a:schemeClr val="bg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uble Wave 3"/>
          <p:cNvSpPr/>
          <p:nvPr/>
        </p:nvSpPr>
        <p:spPr>
          <a:xfrm>
            <a:off x="334963" y="554038"/>
            <a:ext cx="8293100" cy="4419600"/>
          </a:xfrm>
          <a:prstGeom prst="doubleWave">
            <a:avLst>
              <a:gd name="adj1" fmla="val 7864"/>
              <a:gd name="adj2" fmla="val -2373"/>
            </a:avLst>
          </a:prstGeom>
          <a:gradFill>
            <a:gsLst>
              <a:gs pos="0">
                <a:schemeClr val="accent6">
                  <a:lumMod val="50000"/>
                  <a:alpha val="74000"/>
                </a:schemeClr>
              </a:gs>
              <a:gs pos="50000">
                <a:schemeClr val="accent6">
                  <a:lumMod val="75000"/>
                  <a:alpha val="70000"/>
                </a:schemeClr>
              </a:gs>
              <a:gs pos="100000">
                <a:schemeClr val="accent6">
                  <a:lumMod val="40000"/>
                  <a:lumOff val="60000"/>
                  <a:alpha val="2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2">
                    <a:lumMod val="50000"/>
                  </a:schemeClr>
                </a:solidFill>
              </a:rPr>
              <a:t>Simple </a:t>
            </a:r>
            <a:r>
              <a:rPr lang="en-US" sz="4800" b="1" dirty="0" err="1">
                <a:solidFill>
                  <a:schemeClr val="accent2">
                    <a:lumMod val="50000"/>
                  </a:schemeClr>
                </a:solidFill>
              </a:rPr>
              <a:t>Vocab</a:t>
            </a:r>
            <a:endParaRPr lang="en-US" sz="48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</a:rPr>
              <a:t>For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</a:rPr>
              <a:t>Omeka</a:t>
            </a:r>
            <a:endParaRPr lang="en-US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46588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Simple </a:t>
            </a:r>
            <a:r>
              <a:rPr lang="en-US" dirty="0" err="1" smtClean="0"/>
              <a:t>Vocab</a:t>
            </a:r>
            <a:r>
              <a:rPr lang="en-US" dirty="0" smtClean="0"/>
              <a:t> is a simple way to create controlled vocabularies.</a:t>
            </a:r>
            <a:endParaRPr lang="en-US" dirty="0"/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900113" y="914400"/>
            <a:ext cx="74549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latin typeface="Calibri" pitchFamily="34" charset="0"/>
              </a:rPr>
              <a:t>A </a:t>
            </a:r>
            <a:r>
              <a:rPr lang="en-US" sz="4000" i="1">
                <a:latin typeface="Calibri" pitchFamily="34" charset="0"/>
              </a:rPr>
              <a:t>controlled vocabulary </a:t>
            </a:r>
            <a:r>
              <a:rPr lang="en-US" sz="4000">
                <a:latin typeface="Calibri" pitchFamily="34" charset="0"/>
              </a:rPr>
              <a:t>is a list of predefined, authorized terms that are preselected by you or another administrator.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484188" y="1412875"/>
            <a:ext cx="7856537" cy="440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latin typeface="Calibri" pitchFamily="34" charset="0"/>
              </a:rPr>
              <a:t>With the Simple Vocab plugin you can define a controlled vocabulary for any field using a simple interface. </a:t>
            </a:r>
          </a:p>
          <a:p>
            <a:pPr algn="ctr"/>
            <a:endParaRPr lang="en-US" sz="4000">
              <a:latin typeface="Calibri" pitchFamily="34" charset="0"/>
            </a:endParaRPr>
          </a:p>
          <a:p>
            <a:pPr algn="ctr"/>
            <a:r>
              <a:rPr lang="en-US" sz="4000">
                <a:latin typeface="Calibri" pitchFamily="34" charset="0"/>
              </a:rPr>
              <a:t>This plugin even helps you build vocabularies using texts that already exist in your archive.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7163" y="1385888"/>
            <a:ext cx="6289675" cy="38227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Very easy </a:t>
            </a:r>
            <a:r>
              <a:rPr lang="en-US" dirty="0" smtClean="0"/>
              <a:t>to use and can save a lot of time when you need create metadata for an item, whether you use Dublin Core or Item Type Elements.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per mach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5765ECE-6247-420A-BEC8-2AFD2D0D37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paper mache</Template>
  <TotalTime>179</TotalTime>
  <Words>100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Arial</vt:lpstr>
      <vt:lpstr>paper mache</vt:lpstr>
      <vt:lpstr>Slide 1</vt:lpstr>
      <vt:lpstr>Simple Vocab is a simple way to create controlled vocabularies.</vt:lpstr>
      <vt:lpstr>Slide 3</vt:lpstr>
      <vt:lpstr>Very easy to use and can save a lot of time when you need create metadata for an item, whether you use Dublin Core or Item Type Elements.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Donna Triolo</dc:creator>
  <cp:lastModifiedBy>Donna Triolo</cp:lastModifiedBy>
  <cp:revision>2</cp:revision>
  <dcterms:created xsi:type="dcterms:W3CDTF">2011-11-03T00:17:32Z</dcterms:created>
  <dcterms:modified xsi:type="dcterms:W3CDTF">2011-11-03T22:45:07Z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TC300037499990</vt:lpwstr>
  </property>
</Properties>
</file>