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78945024-8FF2-4400-BE5C-566EFB409539}" type="datetimeFigureOut">
              <a:rPr lang="en-US" smtClean="0"/>
              <a:pPr/>
              <a:t>10/31/2011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EB451630-1FF6-4902-91CE-4E5042B00BDA}"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945024-8FF2-4400-BE5C-566EFB409539}" type="datetimeFigureOut">
              <a:rPr lang="en-US" smtClean="0"/>
              <a:pPr/>
              <a:t>10/31/2011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451630-1FF6-4902-91CE-4E5042B00BD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945024-8FF2-4400-BE5C-566EFB409539}" type="datetimeFigureOut">
              <a:rPr lang="en-US" smtClean="0"/>
              <a:pPr/>
              <a:t>10/31/2011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451630-1FF6-4902-91CE-4E5042B00BD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945024-8FF2-4400-BE5C-566EFB409539}" type="datetimeFigureOut">
              <a:rPr lang="en-US" smtClean="0"/>
              <a:pPr/>
              <a:t>10/31/2011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451630-1FF6-4902-91CE-4E5042B00BD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8945024-8FF2-4400-BE5C-566EFB409539}" type="datetimeFigureOut">
              <a:rPr lang="en-US" smtClean="0"/>
              <a:pPr/>
              <a:t>10/31/2011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EB451630-1FF6-4902-91CE-4E5042B00BDA}"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945024-8FF2-4400-BE5C-566EFB409539}" type="datetimeFigureOut">
              <a:rPr lang="en-US" smtClean="0"/>
              <a:pPr/>
              <a:t>10/31/2011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451630-1FF6-4902-91CE-4E5042B00BD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8945024-8FF2-4400-BE5C-566EFB409539}" type="datetimeFigureOut">
              <a:rPr lang="en-US" smtClean="0"/>
              <a:pPr/>
              <a:t>10/31/2011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B451630-1FF6-4902-91CE-4E5042B00BD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8945024-8FF2-4400-BE5C-566EFB409539}" type="datetimeFigureOut">
              <a:rPr lang="en-US" smtClean="0"/>
              <a:pPr/>
              <a:t>10/31/2011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451630-1FF6-4902-91CE-4E5042B00BD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945024-8FF2-4400-BE5C-566EFB409539}" type="datetimeFigureOut">
              <a:rPr lang="en-US" smtClean="0"/>
              <a:pPr/>
              <a:t>10/31/2011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B451630-1FF6-4902-91CE-4E5042B00BD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945024-8FF2-4400-BE5C-566EFB409539}" type="datetimeFigureOut">
              <a:rPr lang="en-US" smtClean="0"/>
              <a:pPr/>
              <a:t>10/31/2011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451630-1FF6-4902-91CE-4E5042B00BD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8945024-8FF2-4400-BE5C-566EFB409539}" type="datetimeFigureOut">
              <a:rPr lang="en-US" smtClean="0"/>
              <a:pPr/>
              <a:t>10/31/2011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451630-1FF6-4902-91CE-4E5042B00BD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8945024-8FF2-4400-BE5C-566EFB409539}" type="datetimeFigureOut">
              <a:rPr lang="en-US" smtClean="0"/>
              <a:pPr/>
              <a:t>10/31/2011</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B451630-1FF6-4902-91CE-4E5042B00BDA}"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cap="small" dirty="0" smtClean="0"/>
              <a:t>Exhibit Builder Plugin</a:t>
            </a:r>
            <a:endParaRPr lang="en-US" cap="small" dirty="0"/>
          </a:p>
        </p:txBody>
      </p:sp>
      <p:sp>
        <p:nvSpPr>
          <p:cNvPr id="3" name="Subtitle 2"/>
          <p:cNvSpPr>
            <a:spLocks noGrp="1"/>
          </p:cNvSpPr>
          <p:nvPr>
            <p:ph type="subTitle" idx="1"/>
          </p:nvPr>
        </p:nvSpPr>
        <p:spPr/>
        <p:txBody>
          <a:bodyPr>
            <a:normAutofit/>
          </a:bodyPr>
          <a:lstStyle/>
          <a:p>
            <a:r>
              <a:rPr lang="en-US" dirty="0" smtClean="0"/>
              <a:t>November 3, 2011</a:t>
            </a:r>
          </a:p>
          <a:p>
            <a:r>
              <a:rPr lang="en-US" dirty="0" smtClean="0"/>
              <a:t>Deborah de Bruin</a:t>
            </a:r>
          </a:p>
          <a:p>
            <a:r>
              <a:rPr lang="en-US" dirty="0" smtClean="0"/>
              <a:t>Building Digital Libraries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Deleting Exhibits, Sections and Pages</a:t>
            </a:r>
            <a:endParaRPr lang="en-US" dirty="0"/>
          </a:p>
        </p:txBody>
      </p:sp>
      <p:sp>
        <p:nvSpPr>
          <p:cNvPr id="3" name="Content Placeholder 2"/>
          <p:cNvSpPr>
            <a:spLocks noGrp="1"/>
          </p:cNvSpPr>
          <p:nvPr>
            <p:ph idx="1"/>
          </p:nvPr>
        </p:nvSpPr>
        <p:spPr/>
        <p:txBody>
          <a:bodyPr>
            <a:normAutofit/>
          </a:bodyPr>
          <a:lstStyle/>
          <a:p>
            <a:r>
              <a:rPr lang="en-US" dirty="0" smtClean="0"/>
              <a:t>Once created, each exhibit (including every section and page) may be deleted by clicking the “delete” button found to the right of each exhibit title in admin/exhibits.</a:t>
            </a:r>
          </a:p>
          <a:p>
            <a:r>
              <a:rPr lang="en-US" dirty="0" smtClean="0"/>
              <a:t>Each section and page may be deleted from the exhibits/edit page, by clicking the “delete” button under section titles and to the right of Page titles.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a:t>
            </a:r>
            <a:endParaRPr lang="en-US" dirty="0"/>
          </a:p>
        </p:txBody>
      </p:sp>
      <p:sp>
        <p:nvSpPr>
          <p:cNvPr id="3" name="Content Placeholder 2"/>
          <p:cNvSpPr>
            <a:spLocks noGrp="1"/>
          </p:cNvSpPr>
          <p:nvPr>
            <p:ph idx="1"/>
          </p:nvPr>
        </p:nvSpPr>
        <p:spPr/>
        <p:txBody>
          <a:bodyPr>
            <a:normAutofit/>
          </a:bodyPr>
          <a:lstStyle/>
          <a:p>
            <a:r>
              <a:rPr lang="en-US" dirty="0" smtClean="0"/>
              <a:t>The Exhibit Builder plugin allows you to publish online exhibits and special web pages that showcase a combination of digital objects in an Omeka archive with narrative text. </a:t>
            </a:r>
          </a:p>
          <a:p>
            <a:r>
              <a:rPr lang="en-US" dirty="0" smtClean="0"/>
              <a:t>All Omeka exhibits follow the same structure. Each exhibit contains sections. Each section is comprised of pages that contain an assortment of items and text. You may create as many sections and pages per exhibit as you like.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Activate and Configure Exhibit Builder</a:t>
            </a:r>
            <a:endParaRPr lang="en-US" dirty="0"/>
          </a:p>
        </p:txBody>
      </p:sp>
      <p:sp>
        <p:nvSpPr>
          <p:cNvPr id="3" name="Content Placeholder 2"/>
          <p:cNvSpPr>
            <a:spLocks noGrp="1"/>
          </p:cNvSpPr>
          <p:nvPr>
            <p:ph idx="1"/>
          </p:nvPr>
        </p:nvSpPr>
        <p:spPr/>
        <p:txBody>
          <a:bodyPr>
            <a:normAutofit lnSpcReduction="10000"/>
          </a:bodyPr>
          <a:lstStyle/>
          <a:p>
            <a:r>
              <a:rPr lang="en-US" dirty="0" smtClean="0"/>
              <a:t>Go to the site Settings and click on the Plugins tab from the /admin panel. Find the Exhibit Builder and click “Activate.”</a:t>
            </a:r>
          </a:p>
          <a:p>
            <a:r>
              <a:rPr lang="en-US" dirty="0" smtClean="0"/>
              <a:t>Once activated, click the “Configure” button.</a:t>
            </a:r>
          </a:p>
          <a:p>
            <a:r>
              <a:rPr lang="en-US" dirty="0" smtClean="0"/>
              <a:t>In this section, you may make the main Exhibits page as your homepage. You may also choose how to order the exhibits by one of the following: “Date Added” (chronological order), Alphabetical, or Recent (reverse chronological order).</a:t>
            </a:r>
          </a:p>
          <a:p>
            <a:r>
              <a:rPr lang="en-US" dirty="0" smtClean="0"/>
              <a:t>Click “Save Changes.”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an Exhibit</a:t>
            </a:r>
            <a:endParaRPr lang="en-US" dirty="0"/>
          </a:p>
        </p:txBody>
      </p:sp>
      <p:sp>
        <p:nvSpPr>
          <p:cNvPr id="3" name="Content Placeholder 2"/>
          <p:cNvSpPr>
            <a:spLocks noGrp="1"/>
          </p:cNvSpPr>
          <p:nvPr>
            <p:ph idx="1"/>
          </p:nvPr>
        </p:nvSpPr>
        <p:spPr/>
        <p:txBody>
          <a:bodyPr>
            <a:noAutofit/>
          </a:bodyPr>
          <a:lstStyle/>
          <a:p>
            <a:r>
              <a:rPr lang="en-US" sz="2200" dirty="0" smtClean="0"/>
              <a:t>Click on the Exhibits tab in the top navigation bar of the admin panel. Click the “Add Exhibits” button on the right side. You will arrive at an Exhibit Metadata page. Fill in the empty fields as you wish. </a:t>
            </a:r>
          </a:p>
          <a:p>
            <a:r>
              <a:rPr lang="en-US" sz="2200" dirty="0" smtClean="0"/>
              <a:t>Exhibit Slug (no spaces or special characters): This is the exhibit name as it appears in the website URL, for example, http://example.com/exhibits/show/myexhibitname </a:t>
            </a:r>
          </a:p>
          <a:p>
            <a:r>
              <a:rPr lang="en-US" sz="2200" dirty="0" smtClean="0"/>
              <a:t>Exhibit Credits: These will appear with description on the public site. </a:t>
            </a:r>
          </a:p>
          <a:p>
            <a:r>
              <a:rPr lang="en-US" sz="2200" dirty="0" smtClean="0"/>
              <a:t>Exhibit Description: An introduction to the entire exhibit that appears on the main Exhibit page on the public site.</a:t>
            </a:r>
          </a:p>
          <a:p>
            <a:r>
              <a:rPr lang="en-US" sz="2200" dirty="0" smtClean="0"/>
              <a:t>Exhibit Tags: Tags help associate exhibits with other items in your archive.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an Exhibit (cont.)</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2" pitchFamily="18" charset="2"/>
              <a:buChar char=""/>
            </a:pPr>
            <a:r>
              <a:rPr lang="en-US" dirty="0" smtClean="0"/>
              <a:t>Exhibit is featured: Choose whether this exhibit be featured on the main exhibit page.</a:t>
            </a:r>
          </a:p>
          <a:p>
            <a:r>
              <a:rPr lang="en-US" dirty="0" smtClean="0"/>
              <a:t>Exhibit is public/not public: If you are designing the exhibit in stages, you probably do not want to make your exhibit public. </a:t>
            </a:r>
            <a:r>
              <a:rPr lang="en-US" i="1" dirty="0" smtClean="0"/>
              <a:t>Remember, if your exhibit is not public and you are logged in as a super or admin user, you will see the exhibit appear on your site as if it is public. Log out, and then look at your site.</a:t>
            </a:r>
            <a:r>
              <a:rPr lang="en-US" dirty="0" smtClean="0"/>
              <a:t> </a:t>
            </a:r>
          </a:p>
          <a:p>
            <a:r>
              <a:rPr lang="en-US" dirty="0" smtClean="0"/>
              <a:t>Exhibit Theme: Choose an overall look for the exhibit. By default, “Current Public Theme” is selected.</a:t>
            </a:r>
            <a:br>
              <a:rPr lang="en-US" dirty="0" smtClean="0"/>
            </a:br>
            <a:r>
              <a:rPr lang="en-US" i="1" dirty="0" smtClean="0"/>
              <a:t>If you want the exhibit to retain the same design theme as the rest of your site, do not choose a new theme. </a:t>
            </a:r>
            <a:r>
              <a:rPr lang="en-US" dirty="0" smtClean="0"/>
              <a:t>If you like the look and feel of your site’s current public theme, but want to add a logo and customize the exhibit, choose “default” theme in the dropdown menu. For a completely new design, choose a different exhibit theme. Anytime you choose an exhibit theme other than “Current Public Theme,” your customized header from the rest of the website will not appear at the top of the page when browsing through that specific exhibit.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Sections and Pages</a:t>
            </a:r>
            <a:endParaRPr lang="en-US" dirty="0"/>
          </a:p>
        </p:txBody>
      </p:sp>
      <p:sp>
        <p:nvSpPr>
          <p:cNvPr id="3" name="Content Placeholder 2"/>
          <p:cNvSpPr>
            <a:spLocks noGrp="1"/>
          </p:cNvSpPr>
          <p:nvPr>
            <p:ph idx="1"/>
          </p:nvPr>
        </p:nvSpPr>
        <p:spPr/>
        <p:txBody>
          <a:bodyPr>
            <a:normAutofit/>
          </a:bodyPr>
          <a:lstStyle/>
          <a:p>
            <a:pPr marL="342900" lvl="1" indent="-342900">
              <a:buFont typeface="Wingdings 2" pitchFamily="18" charset="2"/>
              <a:buChar char="¨"/>
            </a:pPr>
            <a:r>
              <a:rPr lang="en-US" dirty="0" smtClean="0"/>
              <a:t>After filling in the exhibit data, click “Add a Section.”</a:t>
            </a:r>
          </a:p>
          <a:p>
            <a:pPr marL="342900" lvl="1" indent="-342900">
              <a:buFont typeface="Wingdings 2" pitchFamily="18" charset="2"/>
              <a:buChar char="¨"/>
            </a:pPr>
            <a:r>
              <a:rPr lang="en-US" dirty="0" smtClean="0"/>
              <a:t>Give the section a title, URL slug (optional), and an short introduction or description. (optional). Save your changes.</a:t>
            </a:r>
          </a:p>
          <a:p>
            <a:pPr marL="342900" lvl="1" indent="-342900">
              <a:buFont typeface="Wingdings 2" pitchFamily="18" charset="2"/>
              <a:buChar char="¨"/>
            </a:pPr>
            <a:r>
              <a:rPr lang="en-US" dirty="0" smtClean="0"/>
              <a:t>Click “Add a page,” and name the page—each page must be titled. At this time you may also create a unique slug (optional).</a:t>
            </a:r>
          </a:p>
          <a:p>
            <a:pPr marL="342900" lvl="1" indent="-342900">
              <a:buFont typeface="Wingdings 2" pitchFamily="18" charset="2"/>
              <a:buChar char="¨"/>
            </a:pPr>
            <a:r>
              <a:rPr lang="en-US" dirty="0" smtClean="0"/>
              <a:t>Next, choose one of the 12 page layouts for presenting a combination of interpretative text and items from the archive. Click “Save Changes.”</a:t>
            </a:r>
          </a:p>
          <a:p>
            <a:pPr marL="342900" lvl="1" indent="-342900">
              <a:buFont typeface="Arial" pitchFamily="34" charset="0"/>
              <a:buChar char="•"/>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Items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After choosing a layout, start adding items and text in their appropriate boxes in the template. </a:t>
            </a:r>
          </a:p>
          <a:p>
            <a:r>
              <a:rPr lang="en-US" dirty="0" smtClean="0"/>
              <a:t>To add an item, click the “Add an Item” button. A lightbox will pop up with the archive’s items for browsing or searching. Once the appropriate item is found, click on the item (it will then be highlighted in blue). Then click the “Attach Selected Item” button in the bottom right of the lightbox. That item will be sent to the page template. To the right of the item is a box for writing an optional caption. To remove the item from the page, click the minus sign and the “Remove this Item” button. </a:t>
            </a:r>
            <a:r>
              <a:rPr lang="en-US" i="1" dirty="0" smtClean="0"/>
              <a:t>Don’t worry, this action does not delete the item from the archive. </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Text and Saving</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To add text, write or paste text into the box. If you want to format the text, use the buttons that appear at the top of the box to bold, italicize, underline, justify, and link words, or add bullet points. </a:t>
            </a:r>
            <a:r>
              <a:rPr lang="en-US" i="1" dirty="0" smtClean="0"/>
              <a:t>Note that CSS formatting in specific exhibit theme may control the appearance of this text, so the editor may not always reflect how the final page looks. </a:t>
            </a:r>
            <a:endParaRPr lang="en-US" i="1" dirty="0"/>
          </a:p>
          <a:p>
            <a:r>
              <a:rPr lang="en-US" dirty="0" smtClean="0"/>
              <a:t>Before navigating away from this screen, be sure to scroll to the bottom of the page and save your work by clicking one of the two save options at the bottom of the screen. You do not need to complete the page, but please remember to save. </a:t>
            </a:r>
          </a:p>
          <a:p>
            <a:r>
              <a:rPr lang="en-US" dirty="0" smtClean="0"/>
              <a:t>“Save and Add another Page” returns you to page layouts and allows you to choose another template for the next exhibit page. “Save and Return to Section” takes you back to the exhibit section where you will find the pages you added. </a:t>
            </a:r>
          </a:p>
          <a:p>
            <a:r>
              <a:rPr lang="en-US" dirty="0" smtClean="0"/>
              <a:t>Once you are finished adding pages to a section, be sure to hit “Save and Return to Exhibit.” From here you may create new sections or “Save and Finish.”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Editing Exhibits</a:t>
            </a:r>
            <a:endParaRPr lang="en-US" dirty="0"/>
          </a:p>
        </p:txBody>
      </p:sp>
      <p:sp>
        <p:nvSpPr>
          <p:cNvPr id="3" name="Content Placeholder 2"/>
          <p:cNvSpPr>
            <a:spLocks noGrp="1"/>
          </p:cNvSpPr>
          <p:nvPr>
            <p:ph idx="1"/>
          </p:nvPr>
        </p:nvSpPr>
        <p:spPr/>
        <p:txBody>
          <a:bodyPr/>
          <a:lstStyle/>
          <a:p>
            <a:r>
              <a:rPr lang="en-US" dirty="0" smtClean="0"/>
              <a:t>Once an exhibit, section, or page is created, it may be edited at any time. </a:t>
            </a:r>
          </a:p>
          <a:p>
            <a:r>
              <a:rPr lang="en-US" dirty="0" smtClean="0"/>
              <a:t>To edit pages, first click edit next to the appropriate exhibit, then edit the proper section to get to the pages from that section.</a:t>
            </a:r>
          </a:p>
          <a:p>
            <a:r>
              <a:rPr lang="en-US" dirty="0" smtClean="0"/>
              <a:t>When the exhibit is ready for your online visitors, be sure to check the box making it public.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50</TotalTime>
  <Words>1009</Words>
  <Application>Microsoft Office PowerPoint</Application>
  <PresentationFormat>On-screen Show (4:3)</PresentationFormat>
  <Paragraphs>42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Exhibit Builder Plugin</vt:lpstr>
      <vt:lpstr>Description</vt:lpstr>
      <vt:lpstr>Activate and Configure Exhibit Builder</vt:lpstr>
      <vt:lpstr>Building an Exhibit</vt:lpstr>
      <vt:lpstr>Building an Exhibit (cont.)</vt:lpstr>
      <vt:lpstr>Sections and Pages</vt:lpstr>
      <vt:lpstr>Adding Items</vt:lpstr>
      <vt:lpstr>Adding Text and Saving</vt:lpstr>
      <vt:lpstr>Editing Exhibits</vt:lpstr>
      <vt:lpstr>Deleting Exhibits, Sections and Pages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 Builder Plugin</dc:title>
  <dc:creator>Deb de Bruin</dc:creator>
  <cp:lastModifiedBy>Deb de Bruin</cp:lastModifiedBy>
  <cp:revision>12</cp:revision>
  <dcterms:created xsi:type="dcterms:W3CDTF">2011-10-31T23:47:36Z</dcterms:created>
  <dcterms:modified xsi:type="dcterms:W3CDTF">2011-11-01T00:42:17Z</dcterms:modified>
</cp:coreProperties>
</file>