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536E0-5D70-469E-B37E-8E734646021A}" type="datetimeFigureOut">
              <a:rPr lang="en-US" smtClean="0"/>
              <a:t>11/3/2011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E2457-E634-49FE-9772-871913AAF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Omeka</a:t>
            </a:r>
            <a:r>
              <a:rPr lang="en-US" dirty="0" smtClean="0"/>
              <a:t> </a:t>
            </a:r>
            <a:r>
              <a:rPr lang="en-US" dirty="0" err="1" smtClean="0"/>
              <a:t>Plugin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Simple Contact Form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it does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allows viewers of the digital repository to contact me via email with questions or comments about the resources in the repository or about the repository itself.</a:t>
            </a:r>
          </a:p>
          <a:p>
            <a:r>
              <a:rPr lang="en-US" dirty="0" smtClean="0"/>
              <a:t>Just as the </a:t>
            </a:r>
            <a:r>
              <a:rPr lang="en-US" dirty="0" err="1" smtClean="0"/>
              <a:t>plugin</a:t>
            </a:r>
            <a:r>
              <a:rPr lang="en-US" dirty="0" smtClean="0"/>
              <a:t> states, it is a “simple contact form” that allows communications between viewers of the repository and the repository’s publisher.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 </a:t>
            </a:r>
            <a:r>
              <a:rPr lang="en-US" dirty="0" err="1" smtClean="0"/>
              <a:t>plugin</a:t>
            </a:r>
            <a:r>
              <a:rPr lang="en-US" dirty="0" smtClean="0"/>
              <a:t> includes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contact page on the repository and a </a:t>
            </a:r>
            <a:r>
              <a:rPr lang="en-US" dirty="0" err="1" smtClean="0"/>
              <a:t>plugin</a:t>
            </a:r>
            <a:r>
              <a:rPr lang="en-US" dirty="0" smtClean="0"/>
              <a:t> configure option on the </a:t>
            </a:r>
            <a:r>
              <a:rPr lang="en-US" dirty="0" err="1" smtClean="0"/>
              <a:t>omeka</a:t>
            </a:r>
            <a:r>
              <a:rPr lang="en-US" dirty="0" smtClean="0"/>
              <a:t> administrator page.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plugin</a:t>
            </a:r>
            <a:r>
              <a:rPr lang="en-US" dirty="0" smtClean="0"/>
              <a:t> configuration page includes several options that the repository publisher can alter to his/her specifics.</a:t>
            </a:r>
          </a:p>
          <a:p>
            <a:r>
              <a:rPr lang="en-US" dirty="0" smtClean="0"/>
              <a:t>These options include: Email of choice, Email subject title and message of choice, Contact page title and instructions of choice, etc.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127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Omeka Plugin</vt:lpstr>
      <vt:lpstr>What it does</vt:lpstr>
      <vt:lpstr>What the plugin includes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Omeka Plugin</dc:title>
  <dc:creator>Owner</dc:creator>
  <cp:lastModifiedBy>Owner</cp:lastModifiedBy>
  <cp:revision>2</cp:revision>
  <dcterms:created xsi:type="dcterms:W3CDTF">2011-11-03T15:44:33Z</dcterms:created>
  <dcterms:modified xsi:type="dcterms:W3CDTF">2011-11-03T16:03:45Z</dcterms:modified>
</cp:coreProperties>
</file>