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62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BCE14-5518-4BBD-93D1-5A78BCBE3E69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C11CB-42B3-40F6-8B3B-EDA28DDE7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Digital Repository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Fabio </a:t>
            </a:r>
            <a:r>
              <a:rPr lang="en-US" dirty="0" err="1" smtClean="0"/>
              <a:t>Montella</a:t>
            </a:r>
            <a:endParaRPr lang="en-US" dirty="0" smtClean="0"/>
          </a:p>
          <a:p>
            <a:r>
              <a:rPr lang="en-US" dirty="0" smtClean="0"/>
              <a:t>October 2011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my repository contain?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repository will hold digital images of the artworks of </a:t>
            </a:r>
            <a:r>
              <a:rPr lang="en-US" dirty="0" err="1" smtClean="0"/>
              <a:t>Sebastiano</a:t>
            </a:r>
            <a:r>
              <a:rPr lang="en-US" dirty="0" smtClean="0"/>
              <a:t> Romano</a:t>
            </a:r>
          </a:p>
          <a:p>
            <a:r>
              <a:rPr lang="en-US" dirty="0" smtClean="0"/>
              <a:t>30 pieces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Sebastiano</a:t>
            </a:r>
            <a:r>
              <a:rPr lang="en-US" dirty="0" smtClean="0"/>
              <a:t> Romano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in 1995</a:t>
            </a:r>
          </a:p>
          <a:p>
            <a:r>
              <a:rPr lang="en-US" dirty="0" smtClean="0"/>
              <a:t>Has been drawing since he was six</a:t>
            </a:r>
          </a:p>
          <a:p>
            <a:r>
              <a:rPr lang="en-US" dirty="0" smtClean="0"/>
              <a:t>Has amassed roughly 30-40 drawings</a:t>
            </a:r>
          </a:p>
          <a:p>
            <a:r>
              <a:rPr lang="en-US" dirty="0" smtClean="0"/>
              <a:t>I have obtained digital images of most of these drawings and will be putting these into my digital repository on </a:t>
            </a:r>
            <a:r>
              <a:rPr lang="en-US" dirty="0" err="1" smtClean="0"/>
              <a:t>Omeka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Drawings breakdown to go on </a:t>
            </a:r>
            <a:r>
              <a:rPr lang="en-US" dirty="0" err="1" smtClean="0"/>
              <a:t>Omeka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Age 6:  1 drawing</a:t>
            </a:r>
          </a:p>
          <a:p>
            <a:r>
              <a:rPr lang="en-US" dirty="0" smtClean="0"/>
              <a:t>Age 7:  1 drawing</a:t>
            </a:r>
          </a:p>
          <a:p>
            <a:r>
              <a:rPr lang="en-US" dirty="0" smtClean="0"/>
              <a:t>Age 8:  2 drawings</a:t>
            </a:r>
          </a:p>
          <a:p>
            <a:r>
              <a:rPr lang="en-US" dirty="0" smtClean="0"/>
              <a:t>Age 9:  1 drawing</a:t>
            </a:r>
          </a:p>
          <a:p>
            <a:r>
              <a:rPr lang="en-US" dirty="0" smtClean="0"/>
              <a:t>Age 10:  10 drawings</a:t>
            </a:r>
          </a:p>
          <a:p>
            <a:r>
              <a:rPr lang="en-US" dirty="0" smtClean="0"/>
              <a:t>Age 11:  6 drawings</a:t>
            </a:r>
          </a:p>
          <a:p>
            <a:r>
              <a:rPr lang="en-US" dirty="0" smtClean="0"/>
              <a:t>Age 12:  5 drawings</a:t>
            </a:r>
          </a:p>
          <a:p>
            <a:r>
              <a:rPr lang="en-US" dirty="0" smtClean="0"/>
              <a:t>Age 13:  4 drawings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r>
              <a:rPr lang="en-US" dirty="0" smtClean="0"/>
              <a:t> site will contain…..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separate collections of his drawings to browse</a:t>
            </a:r>
          </a:p>
          <a:p>
            <a:r>
              <a:rPr lang="en-US" dirty="0" smtClean="0"/>
              <a:t>1 will contain ages 6-10</a:t>
            </a:r>
          </a:p>
          <a:p>
            <a:r>
              <a:rPr lang="en-US" dirty="0" smtClean="0"/>
              <a:t>Another will contain ages 11-13</a:t>
            </a:r>
          </a:p>
          <a:p>
            <a:r>
              <a:rPr lang="en-US" dirty="0" smtClean="0"/>
              <a:t>The drawings will contain both a dumb identifier and an intelligent identifier.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Dumb will contain numbers and a generic “Artwork” identifier.  Ex) Artwork 1</a:t>
            </a:r>
          </a:p>
          <a:p>
            <a:r>
              <a:rPr lang="en-US" dirty="0" smtClean="0"/>
              <a:t>Intelligent will contain drawing title.  Ex) Still Life of fruits.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will be using 2 tags per artwork.</a:t>
            </a:r>
          </a:p>
          <a:p>
            <a:r>
              <a:rPr lang="en-US" dirty="0" smtClean="0"/>
              <a:t>One tag will give the artist’s age at the time of the drawing and the second will </a:t>
            </a:r>
            <a:r>
              <a:rPr lang="en-US" dirty="0" smtClean="0"/>
              <a:t>be the artwork style or genre.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Plugin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plan to use the </a:t>
            </a:r>
            <a:r>
              <a:rPr lang="en-US" dirty="0" smtClean="0"/>
              <a:t>Simple Contact Form</a:t>
            </a:r>
            <a:r>
              <a:rPr lang="en-US" dirty="0" smtClean="0"/>
              <a:t> </a:t>
            </a:r>
            <a:r>
              <a:rPr lang="en-US" dirty="0" err="1" smtClean="0"/>
              <a:t>plugin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 err="1" smtClean="0"/>
              <a:t>plugin</a:t>
            </a:r>
            <a:r>
              <a:rPr lang="en-US" dirty="0" smtClean="0"/>
              <a:t> will place a “contact us” tab on the home page and will allow the site’s administrator to receive emails from viewers.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247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Digital Repository</vt:lpstr>
      <vt:lpstr>What does my repository contain?</vt:lpstr>
      <vt:lpstr>Sebastiano Romano</vt:lpstr>
      <vt:lpstr>Drawings breakdown to go on Omeka</vt:lpstr>
      <vt:lpstr>Omeka site will contain…..</vt:lpstr>
      <vt:lpstr>Identifiers</vt:lpstr>
      <vt:lpstr>Tags</vt:lpstr>
      <vt:lpstr>Plugin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Repository</dc:title>
  <dc:creator>Owner</dc:creator>
  <cp:lastModifiedBy>Owner</cp:lastModifiedBy>
  <cp:revision>5</cp:revision>
  <dcterms:created xsi:type="dcterms:W3CDTF">2011-10-09T17:50:21Z</dcterms:created>
  <dcterms:modified xsi:type="dcterms:W3CDTF">2011-10-19T02:20:49Z</dcterms:modified>
</cp:coreProperties>
</file>