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72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FF3D-B133-407D-B29F-6256439E67B5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F434-DB07-46A1-9949-25402BFF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otan.liu.edu/omeka/gina/item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otan.liu.edu/omeka/gina/items/ma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2263775"/>
            <a:ext cx="45720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Geolocation</a:t>
            </a:r>
            <a:r>
              <a:rPr lang="en-US" dirty="0" smtClean="0"/>
              <a:t> </a:t>
            </a:r>
            <a:r>
              <a:rPr lang="en-US" dirty="0" err="1" smtClean="0"/>
              <a:t>Plugin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http://wotan.liu.edu/omeka/gina/</a:t>
            </a:r>
            <a:endParaRPr lang="en-US" sz="2700" dirty="0"/>
          </a:p>
        </p:txBody>
      </p:sp>
      <p:pic>
        <p:nvPicPr>
          <p:cNvPr id="7" name="Picture 6" descr="google-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524000"/>
            <a:ext cx="3714750" cy="3533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Geolocation Plugin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419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geolocation plugin will be used to show the location of each University on a map</a:t>
            </a:r>
          </a:p>
          <a:p>
            <a:pPr algn="l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 descr="geoloca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3276600"/>
            <a:ext cx="4295775" cy="3286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Purpose of </a:t>
            </a:r>
            <a:r>
              <a:rPr lang="en-US" dirty="0" err="1" smtClean="0"/>
              <a:t>Geolocation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81200"/>
            <a:ext cx="6248400" cy="373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Allows admin to save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geolocation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data for an individual item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Generates a Google map containing items with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geolocation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data and a web page for displaying the map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 descr="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2743200"/>
            <a:ext cx="3384645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</a:t>
            </a:r>
            <a:r>
              <a:rPr lang="en-US" dirty="0" err="1" smtClean="0"/>
              <a:t>Geolocation</a:t>
            </a:r>
            <a:r>
              <a:rPr lang="en-US" dirty="0" smtClean="0"/>
              <a:t>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486400" cy="4953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 the admin-&gt;Settings-&gt;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Plugins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page, 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Click the Configure link to add: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Number of locations displayed per page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Default location coordinates for your map (the location that displays at the center of the map)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Default zoom level (enter a number from 1-20, where 1 displays view of Earth and 20 shows exact placement on the street)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Size of the map (if left blank, the default width is 100% and height is 300px)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Link to map in the Items/browse navigation-adds a link to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items page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browsing the map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6" descr="plug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7675" y="1285875"/>
            <a:ext cx="4886325" cy="1152525"/>
          </a:xfrm>
          <a:prstGeom prst="rect">
            <a:avLst/>
          </a:prstGeom>
        </p:spPr>
      </p:pic>
      <p:pic>
        <p:nvPicPr>
          <p:cNvPr id="1029" name="Picture 5" descr="C:\Documents and Settings\Gina\Local Settings\Temporary Internet Files\Content.IE5\LHY9797R\MP90040922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2971800"/>
            <a:ext cx="3315680" cy="2212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Admin Configure Settings</a:t>
            </a:r>
            <a:endParaRPr lang="en-US" dirty="0"/>
          </a:p>
        </p:txBody>
      </p:sp>
      <p:pic>
        <p:nvPicPr>
          <p:cNvPr id="4" name="Picture 3" descr="config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77636" y="742950"/>
            <a:ext cx="6670964" cy="6115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</a:t>
            </a:r>
            <a:r>
              <a:rPr lang="en-US" dirty="0" err="1" smtClean="0"/>
              <a:t>Geolocation</a:t>
            </a:r>
            <a:r>
              <a:rPr lang="en-US" dirty="0" smtClean="0"/>
              <a:t> Data to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6324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When editing an item, click on the Map tab on the left side of the page, then: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Add an address in the “Find a Location for the Item” field and click “Find by Address”</a:t>
            </a: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also click a location on the map to find a location</a:t>
            </a: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Save the changes and the location will be saved and displayed with that ite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m.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 descr="map-a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1447800"/>
            <a:ext cx="1905000" cy="207645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14475442">
            <a:off x="7350884" y="3497700"/>
            <a:ext cx="625835" cy="205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ap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4267200"/>
            <a:ext cx="3124200" cy="2393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5181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Once installed, the admin and super users can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browse all items that have been located on the map by clicking on the map tab from the main admin dashboard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Picture 7" descr="map-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12082" y="1776413"/>
            <a:ext cx="3955718" cy="3786187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 rot="14475442">
            <a:off x="8133449" y="2126101"/>
            <a:ext cx="625835" cy="205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Browsing Items in the Public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42672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 the items/browse page, users can click the “Browse Map” link and can browse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items via a Google Map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6" descr="brow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2819400"/>
            <a:ext cx="2600325" cy="155257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14475442">
            <a:off x="2899316" y="4107300"/>
            <a:ext cx="625835" cy="205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brow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28523" y="2152650"/>
            <a:ext cx="5115477" cy="455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Sample Item with Map</a:t>
            </a:r>
            <a:endParaRPr lang="en-US" dirty="0"/>
          </a:p>
        </p:txBody>
      </p:sp>
      <p:pic>
        <p:nvPicPr>
          <p:cNvPr id="7" name="Picture 6" descr="map-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1812" y="785812"/>
            <a:ext cx="3000375" cy="5286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298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Geolocation Plugin http://wotan.liu.edu/omeka/gina/</vt:lpstr>
      <vt:lpstr>Geolocation Plugin</vt:lpstr>
      <vt:lpstr>Purpose of Geolocation</vt:lpstr>
      <vt:lpstr>Configuring Geolocation Plugin</vt:lpstr>
      <vt:lpstr>Admin Configure Settings</vt:lpstr>
      <vt:lpstr>Adding Geolocation Data to Items</vt:lpstr>
      <vt:lpstr>Admin Map</vt:lpstr>
      <vt:lpstr>Browsing Items in the Public Map</vt:lpstr>
      <vt:lpstr>Sample Item with Map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LIS Academic Websites</dc:title>
  <dc:creator>The Russo Family</dc:creator>
  <cp:lastModifiedBy>The Russo Family</cp:lastModifiedBy>
  <cp:revision>53</cp:revision>
  <dcterms:created xsi:type="dcterms:W3CDTF">2011-10-20T12:49:20Z</dcterms:created>
  <dcterms:modified xsi:type="dcterms:W3CDTF">2011-11-01T14:50:46Z</dcterms:modified>
</cp:coreProperties>
</file>