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61" r:id="rId5"/>
    <p:sldId id="260" r:id="rId6"/>
    <p:sldId id="262" r:id="rId7"/>
    <p:sldId id="263" r:id="rId8"/>
    <p:sldId id="266" r:id="rId9"/>
    <p:sldId id="265" r:id="rId10"/>
    <p:sldId id="259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13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0FF3D-B133-407D-B29F-6256439E67B5}" type="datetimeFigureOut">
              <a:rPr lang="en-US" smtClean="0"/>
              <a:t>10/20/2011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FF434-DB07-46A1-9949-25402BFF81D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0FF3D-B133-407D-B29F-6256439E67B5}" type="datetimeFigureOut">
              <a:rPr lang="en-US" smtClean="0"/>
              <a:t>10/20/2011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FF434-DB07-46A1-9949-25402BFF81D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0FF3D-B133-407D-B29F-6256439E67B5}" type="datetimeFigureOut">
              <a:rPr lang="en-US" smtClean="0"/>
              <a:t>10/20/2011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FF434-DB07-46A1-9949-25402BFF81D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0FF3D-B133-407D-B29F-6256439E67B5}" type="datetimeFigureOut">
              <a:rPr lang="en-US" smtClean="0"/>
              <a:t>10/20/2011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FF434-DB07-46A1-9949-25402BFF81D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0FF3D-B133-407D-B29F-6256439E67B5}" type="datetimeFigureOut">
              <a:rPr lang="en-US" smtClean="0"/>
              <a:t>10/20/2011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FF434-DB07-46A1-9949-25402BFF81D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0FF3D-B133-407D-B29F-6256439E67B5}" type="datetimeFigureOut">
              <a:rPr lang="en-US" smtClean="0"/>
              <a:t>10/20/2011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FF434-DB07-46A1-9949-25402BFF81D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0FF3D-B133-407D-B29F-6256439E67B5}" type="datetimeFigureOut">
              <a:rPr lang="en-US" smtClean="0"/>
              <a:t>10/20/2011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FF434-DB07-46A1-9949-25402BFF81D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0FF3D-B133-407D-B29F-6256439E67B5}" type="datetimeFigureOut">
              <a:rPr lang="en-US" smtClean="0"/>
              <a:t>10/20/2011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FF434-DB07-46A1-9949-25402BFF81D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0FF3D-B133-407D-B29F-6256439E67B5}" type="datetimeFigureOut">
              <a:rPr lang="en-US" smtClean="0"/>
              <a:t>10/20/2011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FF434-DB07-46A1-9949-25402BFF81D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0FF3D-B133-407D-B29F-6256439E67B5}" type="datetimeFigureOut">
              <a:rPr lang="en-US" smtClean="0"/>
              <a:t>10/20/2011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FF434-DB07-46A1-9949-25402BFF81D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0FF3D-B133-407D-B29F-6256439E67B5}" type="datetimeFigureOut">
              <a:rPr lang="en-US" smtClean="0"/>
              <a:t>10/20/2011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FF434-DB07-46A1-9949-25402BFF81D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60FF3D-B133-407D-B29F-6256439E67B5}" type="datetimeFigureOut">
              <a:rPr lang="en-US" smtClean="0"/>
              <a:t>10/20/2011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FF434-DB07-46A1-9949-25402BFF81D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95800" y="2263775"/>
            <a:ext cx="4572000" cy="14700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 Evolution of LIS</a:t>
            </a:r>
            <a:br>
              <a:rPr lang="en-US" dirty="0" smtClean="0"/>
            </a:br>
            <a:r>
              <a:rPr lang="en-US" dirty="0" smtClean="0"/>
              <a:t>Academic Websites</a:t>
            </a:r>
            <a:br>
              <a:rPr lang="en-US" dirty="0" smtClean="0"/>
            </a:br>
            <a:r>
              <a:rPr lang="en-US" sz="2700" dirty="0" smtClean="0"/>
              <a:t>http://wotan.liu.edu/omeka/gina/</a:t>
            </a:r>
            <a:endParaRPr lang="en-US" sz="27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29200" y="4114800"/>
            <a:ext cx="3429000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Then &amp; Now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1038" name="Picture 14" descr="C:\Documents and Settings\Gina\Local Settings\Temporary Internet Files\Content.IE5\X58UVX1E\MP900442364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4572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0"/>
            <a:ext cx="7772400" cy="1470025"/>
          </a:xfrm>
        </p:spPr>
        <p:txBody>
          <a:bodyPr/>
          <a:lstStyle/>
          <a:p>
            <a:r>
              <a:rPr lang="en-US" dirty="0" smtClean="0"/>
              <a:t>Geolocation Plugin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524000"/>
            <a:ext cx="6400800" cy="4419600"/>
          </a:xfrm>
        </p:spPr>
        <p:txBody>
          <a:bodyPr/>
          <a:lstStyle/>
          <a:p>
            <a:pPr algn="l"/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The geolocation plugin will be used to show the location of each University on a map</a:t>
            </a:r>
          </a:p>
          <a:p>
            <a:pPr algn="l"/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4" name="Picture 3" descr="geolocatio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362200" y="3276600"/>
            <a:ext cx="4295775" cy="32861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0"/>
            <a:ext cx="7772400" cy="1470025"/>
          </a:xfrm>
        </p:spPr>
        <p:txBody>
          <a:bodyPr/>
          <a:lstStyle/>
          <a:p>
            <a:r>
              <a:rPr lang="en-US" dirty="0" smtClean="0"/>
              <a:t>Observations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524000"/>
            <a:ext cx="7543800" cy="48768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Using web.archive.org</a:t>
            </a:r>
          </a:p>
          <a:p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 discovered the following:</a:t>
            </a:r>
          </a:p>
          <a:p>
            <a:endParaRPr lang="en-US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 most made dramatic changes</a:t>
            </a:r>
          </a:p>
          <a:p>
            <a:pPr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 one didn’t change at all</a:t>
            </a:r>
          </a:p>
          <a:p>
            <a:pPr algn="l">
              <a:buFont typeface="Arial" pitchFamily="34" charset="0"/>
              <a:buChar char="•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many were difficult to show – archive was unable to preserve flash on current sites, so used screen capture software using live site</a:t>
            </a:r>
          </a:p>
          <a:p>
            <a:pPr algn="l"/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5" name="Picture 4" descr="snap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24700" y="2514600"/>
            <a:ext cx="1485900" cy="1771650"/>
          </a:xfrm>
          <a:prstGeom prst="rect">
            <a:avLst/>
          </a:prstGeom>
        </p:spPr>
      </p:pic>
      <p:pic>
        <p:nvPicPr>
          <p:cNvPr id="6" name="Picture 5" descr="WayBackMachineLogo.bmp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19100" y="762000"/>
            <a:ext cx="1943100" cy="685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0"/>
            <a:ext cx="7772400" cy="1470025"/>
          </a:xfrm>
        </p:spPr>
        <p:txBody>
          <a:bodyPr/>
          <a:lstStyle/>
          <a:p>
            <a:r>
              <a:rPr lang="en-US" dirty="0" smtClean="0"/>
              <a:t>Purpose of Digital Library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981200"/>
            <a:ext cx="6705600" cy="37338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To compare several</a:t>
            </a:r>
          </a:p>
          <a:p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LIS Academic Websites</a:t>
            </a:r>
          </a:p>
          <a:p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over a period of time showing:</a:t>
            </a:r>
          </a:p>
          <a:p>
            <a:endParaRPr lang="en-US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Screenshots of each original webpage</a:t>
            </a:r>
          </a:p>
          <a:p>
            <a:pPr algn="l">
              <a:buFont typeface="Arial" pitchFamily="34" charset="0"/>
              <a:buChar char="•"/>
            </a:pP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Screenshots of each current webpage</a:t>
            </a:r>
          </a:p>
          <a:p>
            <a:pPr algn="l"/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2050" name="Picture 2" descr="C:\Documents and Settings\Gina\Local Settings\Temporary Internet Files\Content.IE5\LHY9797R\MP900433062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05600" y="1981200"/>
            <a:ext cx="2438400" cy="365238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Collections in the Digital Library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7848600" cy="4525963"/>
          </a:xfrm>
        </p:spPr>
        <p:txBody>
          <a:bodyPr/>
          <a:lstStyle/>
          <a:p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Items in the Digital Library will be organized by collections according to University</a:t>
            </a:r>
          </a:p>
          <a:p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Each collection will contain 3 items:</a:t>
            </a:r>
          </a:p>
          <a:p>
            <a:pPr>
              <a:buNone/>
            </a:pPr>
            <a:endParaRPr lang="en-US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Screenshot of original webpage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  Screenshot of current webpage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  Screenshot of both side by side</a:t>
            </a:r>
          </a:p>
        </p:txBody>
      </p:sp>
      <p:pic>
        <p:nvPicPr>
          <p:cNvPr id="6" name="Picture 5" descr="digita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00800" y="3200400"/>
            <a:ext cx="2505075" cy="1828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ollectio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828800" y="0"/>
            <a:ext cx="5685476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5029200" y="1143000"/>
            <a:ext cx="4114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Palmer School Collection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palmer-school-03040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25422"/>
            <a:ext cx="9144000" cy="660715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791200" y="1676400"/>
            <a:ext cx="304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Original webpage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palmer-school-10121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14400" y="0"/>
            <a:ext cx="7543800" cy="75438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5105400" y="695980"/>
            <a:ext cx="270003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/>
              <a:t>Current</a:t>
            </a:r>
            <a:r>
              <a:rPr lang="en-US" sz="2800" dirty="0" smtClean="0"/>
              <a:t> webpage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alme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266567"/>
            <a:ext cx="9144000" cy="4324865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819400" y="381000"/>
            <a:ext cx="3733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Side by </a:t>
            </a:r>
            <a:r>
              <a:rPr lang="en-US" sz="2800" dirty="0"/>
              <a:t>S</a:t>
            </a:r>
            <a:r>
              <a:rPr lang="en-US" sz="2800" dirty="0" smtClean="0"/>
              <a:t>ide Comparison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Items in the Digital Library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600200"/>
            <a:ext cx="7848600" cy="4525963"/>
          </a:xfrm>
        </p:spPr>
        <p:txBody>
          <a:bodyPr/>
          <a:lstStyle/>
          <a:p>
            <a:pPr>
              <a:buNone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Each item will contain Dublin Core metadata along with:</a:t>
            </a:r>
          </a:p>
          <a:p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Thumbnails of screenshot images</a:t>
            </a:r>
          </a:p>
          <a:p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Geolocation map</a:t>
            </a:r>
          </a:p>
        </p:txBody>
      </p:sp>
      <p:pic>
        <p:nvPicPr>
          <p:cNvPr id="6" name="Picture 5" descr="dubli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695700" y="4419600"/>
            <a:ext cx="1638300" cy="11906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palmer-ite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77021" y="0"/>
            <a:ext cx="6189958" cy="6858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5029200" y="1752600"/>
            <a:ext cx="4114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Palmer School Item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158</Words>
  <Application>Microsoft Office PowerPoint</Application>
  <PresentationFormat>On-screen Show (4:3)</PresentationFormat>
  <Paragraphs>34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The Evolution of LIS Academic Websites http://wotan.liu.edu/omeka/gina/</vt:lpstr>
      <vt:lpstr>Purpose of Digital Library</vt:lpstr>
      <vt:lpstr>Collections in the Digital Library</vt:lpstr>
      <vt:lpstr>Slide 4</vt:lpstr>
      <vt:lpstr>Slide 5</vt:lpstr>
      <vt:lpstr>Slide 6</vt:lpstr>
      <vt:lpstr>Slide 7</vt:lpstr>
      <vt:lpstr>Items in the Digital Library</vt:lpstr>
      <vt:lpstr>Slide 9</vt:lpstr>
      <vt:lpstr>Geolocation Plugin</vt:lpstr>
      <vt:lpstr>Observations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Evolution of LIS Academic Websites</dc:title>
  <dc:creator>The Russo Family</dc:creator>
  <cp:lastModifiedBy>The Russo Family</cp:lastModifiedBy>
  <cp:revision>31</cp:revision>
  <dcterms:created xsi:type="dcterms:W3CDTF">2011-10-20T12:49:20Z</dcterms:created>
  <dcterms:modified xsi:type="dcterms:W3CDTF">2011-10-20T15:02:55Z</dcterms:modified>
</cp:coreProperties>
</file>