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8" r:id="rId1"/>
  </p:sldMasterIdLst>
  <p:sldIdLst>
    <p:sldId id="256" r:id="rId2"/>
    <p:sldId id="257" r:id="rId3"/>
    <p:sldId id="262" r:id="rId4"/>
    <p:sldId id="263" r:id="rId5"/>
    <p:sldId id="264"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5" autoAdjust="0"/>
    <p:restoredTop sz="94660"/>
  </p:normalViewPr>
  <p:slideViewPr>
    <p:cSldViewPr snapToGrid="0" snapToObjects="1">
      <p:cViewPr varScale="1">
        <p:scale>
          <a:sx n="57" d="100"/>
          <a:sy n="57" d="100"/>
        </p:scale>
        <p:origin x="-218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November 3,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November 3,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172EEB-1769-4776-AD69-E7C1260563EB}" type="datetime4">
              <a:rPr lang="en-US" smtClean="0"/>
              <a:pPr/>
              <a:t>November 3,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47BB8AF-C16A-4836-A92D-61834B5F0BA5}" type="datetime4">
              <a:rPr lang="en-US" smtClean="0"/>
              <a:pPr/>
              <a:t>November 3,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November 3,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3A18F4-33C3-445B-924C-31108C51719C}" type="datetime4">
              <a:rPr lang="en-US" smtClean="0"/>
              <a:pPr/>
              <a:t>November 3, 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November 3, 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FB012D-77A1-44B0-BB26-329BA1EE55C9}" type="datetime4">
              <a:rPr lang="en-US" smtClean="0"/>
              <a:pPr/>
              <a:t>November 3, 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November 3, 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November 3, 2011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November 3, 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2B1B13E-D5AF-485E-81A1-82A140076526}" type="datetime4">
              <a:rPr lang="en-US" smtClean="0"/>
              <a:pPr/>
              <a:t>November 3, 2011</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iming>
    <p:tnLst>
      <p:par>
        <p:cTn xmlns:p14="http://schemas.microsoft.com/office/powerpoint/2010/main" id="1" dur="indefinite" restart="never" nodeType="tmRoot"/>
      </p:par>
    </p:tnLst>
  </p:timing>
  <p:hf sldNum="0"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0155" y="3109335"/>
            <a:ext cx="6299045" cy="933450"/>
          </a:xfrm>
        </p:spPr>
        <p:txBody>
          <a:bodyPr>
            <a:noAutofit/>
          </a:bodyPr>
          <a:lstStyle/>
          <a:p>
            <a:r>
              <a:rPr lang="en-US" sz="4800" dirty="0" err="1" smtClean="0">
                <a:latin typeface="Ayuthaya"/>
                <a:cs typeface="Ayuthaya"/>
              </a:rPr>
              <a:t>WikiCite</a:t>
            </a:r>
            <a:r>
              <a:rPr lang="en-US" sz="4800" dirty="0" smtClean="0">
                <a:latin typeface="Ayuthaya"/>
                <a:cs typeface="Ayuthaya"/>
              </a:rPr>
              <a:t> Plugin</a:t>
            </a:r>
            <a:endParaRPr lang="en-US" sz="4800" dirty="0">
              <a:latin typeface="Ayuthaya"/>
              <a:cs typeface="Ayuthaya"/>
            </a:endParaRPr>
          </a:p>
        </p:txBody>
      </p:sp>
    </p:spTree>
    <p:extLst>
      <p:ext uri="{BB962C8B-B14F-4D97-AF65-F5344CB8AC3E}">
        <p14:creationId xmlns:p14="http://schemas.microsoft.com/office/powerpoint/2010/main" val="25583118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922" y="2083968"/>
            <a:ext cx="8422619" cy="1938992"/>
          </a:xfrm>
          <a:prstGeom prst="rect">
            <a:avLst/>
          </a:prstGeom>
          <a:noFill/>
        </p:spPr>
        <p:txBody>
          <a:bodyPr wrap="square" rtlCol="0">
            <a:spAutoFit/>
          </a:bodyPr>
          <a:lstStyle/>
          <a:p>
            <a:r>
              <a:rPr lang="en-US" sz="4000" dirty="0" smtClean="0">
                <a:latin typeface="+mj-lt"/>
              </a:rPr>
              <a:t>The </a:t>
            </a:r>
            <a:r>
              <a:rPr lang="en-US" sz="4000" dirty="0" err="1" smtClean="0">
                <a:latin typeface="+mj-lt"/>
              </a:rPr>
              <a:t>WikiCite</a:t>
            </a:r>
            <a:r>
              <a:rPr lang="en-US" sz="4000" dirty="0" smtClean="0">
                <a:latin typeface="+mj-lt"/>
              </a:rPr>
              <a:t> Plugin adds Wikipedia citation codes to each public item or collection</a:t>
            </a:r>
            <a:endParaRPr lang="en-US" sz="4000" dirty="0">
              <a:latin typeface="+mj-lt"/>
            </a:endParaRPr>
          </a:p>
        </p:txBody>
      </p:sp>
    </p:spTree>
    <p:extLst>
      <p:ext uri="{BB962C8B-B14F-4D97-AF65-F5344CB8AC3E}">
        <p14:creationId xmlns:p14="http://schemas.microsoft.com/office/powerpoint/2010/main" val="24220261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4330" y="311982"/>
            <a:ext cx="8712285" cy="5509200"/>
          </a:xfrm>
          <a:prstGeom prst="rect">
            <a:avLst/>
          </a:prstGeom>
          <a:noFill/>
        </p:spPr>
        <p:txBody>
          <a:bodyPr wrap="square" rtlCol="0">
            <a:spAutoFit/>
          </a:bodyPr>
          <a:lstStyle/>
          <a:p>
            <a:pPr algn="ctr"/>
            <a:r>
              <a:rPr lang="en-US" sz="3200" dirty="0" err="1">
                <a:latin typeface="+mj-lt"/>
              </a:rPr>
              <a:t>Wikicite</a:t>
            </a:r>
            <a:r>
              <a:rPr lang="en-US" sz="3200" dirty="0">
                <a:latin typeface="+mj-lt"/>
              </a:rPr>
              <a:t> produces references that conform to the Wikipedia footnote style of referencing</a:t>
            </a:r>
            <a:r>
              <a:rPr lang="en-US" sz="3200" dirty="0" smtClean="0">
                <a:latin typeface="+mj-lt"/>
              </a:rPr>
              <a:t>.</a:t>
            </a:r>
          </a:p>
          <a:p>
            <a:pPr algn="ctr"/>
            <a:endParaRPr lang="en-US" sz="3200" dirty="0">
              <a:latin typeface="+mj-lt"/>
            </a:endParaRPr>
          </a:p>
          <a:p>
            <a:pPr algn="ctr"/>
            <a:r>
              <a:rPr lang="en-US" sz="3200" dirty="0">
                <a:latin typeface="+mj-lt"/>
              </a:rPr>
              <a:t>In this style references are inserted into the text of the article and are displayed as superscripted numbers that hyperlink to detailed information about the source in the references section. The references section is usually located at the end of the article, just before the category information.</a:t>
            </a:r>
          </a:p>
          <a:p>
            <a:pPr algn="ctr"/>
            <a:endParaRPr lang="en-US" sz="3200" dirty="0"/>
          </a:p>
        </p:txBody>
      </p:sp>
    </p:spTree>
    <p:extLst>
      <p:ext uri="{BB962C8B-B14F-4D97-AF65-F5344CB8AC3E}">
        <p14:creationId xmlns:p14="http://schemas.microsoft.com/office/powerpoint/2010/main" val="2985127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7051" y="1537618"/>
            <a:ext cx="7887849" cy="3170099"/>
          </a:xfrm>
          <a:prstGeom prst="rect">
            <a:avLst/>
          </a:prstGeom>
          <a:noFill/>
        </p:spPr>
        <p:txBody>
          <a:bodyPr wrap="square" rtlCol="0">
            <a:spAutoFit/>
          </a:bodyPr>
          <a:lstStyle/>
          <a:p>
            <a:pPr algn="ctr"/>
            <a:r>
              <a:rPr lang="en-US" sz="4000" dirty="0"/>
              <a:t>After downloading and installing the </a:t>
            </a:r>
            <a:r>
              <a:rPr lang="en-US" sz="4000" dirty="0" err="1"/>
              <a:t>WikiCite</a:t>
            </a:r>
            <a:r>
              <a:rPr lang="en-US" sz="4000" dirty="0"/>
              <a:t> Plugin, the plugin automatically generates Wikipedia citation codes for each image</a:t>
            </a:r>
            <a:endParaRPr lang="en-US" sz="4000" dirty="0"/>
          </a:p>
        </p:txBody>
      </p:sp>
    </p:spTree>
    <p:extLst>
      <p:ext uri="{BB962C8B-B14F-4D97-AF65-F5344CB8AC3E}">
        <p14:creationId xmlns:p14="http://schemas.microsoft.com/office/powerpoint/2010/main" val="1945300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2317569"/>
            <a:ext cx="8845977" cy="2062103"/>
          </a:xfrm>
          <a:prstGeom prst="rect">
            <a:avLst/>
          </a:prstGeom>
          <a:noFill/>
        </p:spPr>
        <p:txBody>
          <a:bodyPr wrap="square" rtlCol="0">
            <a:spAutoFit/>
          </a:bodyPr>
          <a:lstStyle/>
          <a:p>
            <a:r>
              <a:rPr lang="en-US" sz="3200" dirty="0"/>
              <a:t>{{cite web |</a:t>
            </a:r>
            <a:r>
              <a:rPr lang="en-US" sz="3200" dirty="0" err="1"/>
              <a:t>url</a:t>
            </a:r>
            <a:r>
              <a:rPr lang="en-US" sz="3200" dirty="0"/>
              <a:t>=http://</a:t>
            </a:r>
            <a:r>
              <a:rPr lang="en-US" sz="3200" dirty="0" err="1"/>
              <a:t>wotan.liu.edu</a:t>
            </a:r>
            <a:r>
              <a:rPr lang="en-US" sz="3200" dirty="0"/>
              <a:t>/</a:t>
            </a:r>
            <a:r>
              <a:rPr lang="en-US" sz="3200" dirty="0" err="1"/>
              <a:t>omeka</a:t>
            </a:r>
            <a:r>
              <a:rPr lang="en-US" sz="3200" dirty="0"/>
              <a:t>/</a:t>
            </a:r>
            <a:r>
              <a:rPr lang="en-US" sz="3200" dirty="0" err="1"/>
              <a:t>jenmch</a:t>
            </a:r>
            <a:r>
              <a:rPr lang="en-US" sz="3200" dirty="0"/>
              <a:t>/items/show/2 |title=Exoskeleton |work=Digital Collection |</a:t>
            </a:r>
            <a:r>
              <a:rPr lang="en-US" sz="3200" dirty="0" err="1"/>
              <a:t>accessdate</a:t>
            </a:r>
            <a:r>
              <a:rPr lang="en-US" sz="3200" dirty="0"/>
              <a:t>=03 November 2011}</a:t>
            </a:r>
          </a:p>
        </p:txBody>
      </p:sp>
      <p:sp>
        <p:nvSpPr>
          <p:cNvPr id="3" name="TextBox 2"/>
          <p:cNvSpPr txBox="1"/>
          <p:nvPr/>
        </p:nvSpPr>
        <p:spPr>
          <a:xfrm>
            <a:off x="334231" y="296506"/>
            <a:ext cx="8511745" cy="1323439"/>
          </a:xfrm>
          <a:prstGeom prst="rect">
            <a:avLst/>
          </a:prstGeom>
          <a:noFill/>
        </p:spPr>
        <p:txBody>
          <a:bodyPr wrap="square" rtlCol="0">
            <a:spAutoFit/>
          </a:bodyPr>
          <a:lstStyle/>
          <a:p>
            <a:pPr algn="ctr"/>
            <a:r>
              <a:rPr lang="en-US" sz="4000" dirty="0"/>
              <a:t>Example of a </a:t>
            </a:r>
            <a:r>
              <a:rPr lang="en-US" sz="4000" dirty="0" err="1"/>
              <a:t>wikipedia</a:t>
            </a:r>
            <a:r>
              <a:rPr lang="en-US" sz="4000" dirty="0"/>
              <a:t> citation code</a:t>
            </a:r>
            <a:endParaRPr lang="en-US" sz="4000" dirty="0"/>
          </a:p>
        </p:txBody>
      </p:sp>
    </p:spTree>
    <p:extLst>
      <p:ext uri="{BB962C8B-B14F-4D97-AF65-F5344CB8AC3E}">
        <p14:creationId xmlns:p14="http://schemas.microsoft.com/office/powerpoint/2010/main" val="3657156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0206" y="1745243"/>
            <a:ext cx="7731874" cy="2554545"/>
          </a:xfrm>
          <a:prstGeom prst="rect">
            <a:avLst/>
          </a:prstGeom>
          <a:noFill/>
        </p:spPr>
        <p:txBody>
          <a:bodyPr wrap="square" rtlCol="0">
            <a:spAutoFit/>
          </a:bodyPr>
          <a:lstStyle/>
          <a:p>
            <a:pPr algn="ctr"/>
            <a:r>
              <a:rPr lang="en-US" sz="4000" dirty="0" smtClean="0">
                <a:latin typeface="+mj-lt"/>
              </a:rPr>
              <a:t>If you are editing an article in Wikipedia you can copy and paste the code directly into Wikipedia’s editing interface. </a:t>
            </a:r>
            <a:endParaRPr lang="en-US" sz="4000" dirty="0">
              <a:latin typeface="+mj-lt"/>
            </a:endParaRPr>
          </a:p>
        </p:txBody>
      </p:sp>
    </p:spTree>
    <p:extLst>
      <p:ext uri="{BB962C8B-B14F-4D97-AF65-F5344CB8AC3E}">
        <p14:creationId xmlns:p14="http://schemas.microsoft.com/office/powerpoint/2010/main" val="3137173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77</TotalTime>
  <Words>161</Words>
  <Application>Microsoft Macintosh PowerPoint</Application>
  <PresentationFormat>On-screen Show (4:3)</PresentationFormat>
  <Paragraphs>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Slipstream</vt:lpstr>
      <vt:lpstr>WikiCite Plugin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WikiCite Plugin</dc:title>
  <dc:creator>Jen</dc:creator>
  <cp:lastModifiedBy>Jen</cp:lastModifiedBy>
  <cp:revision>7</cp:revision>
  <dcterms:created xsi:type="dcterms:W3CDTF">2011-11-03T19:59:43Z</dcterms:created>
  <dcterms:modified xsi:type="dcterms:W3CDTF">2011-11-03T22:49:41Z</dcterms:modified>
</cp:coreProperties>
</file>