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2" r:id="rId4"/>
    <p:sldId id="261" r:id="rId5"/>
    <p:sldId id="263" r:id="rId6"/>
    <p:sldId id="264" r:id="rId7"/>
    <p:sldId id="265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-21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22" Type="http://schemas.openxmlformats.org/officeDocument/2006/relationships/image" Target="../media/image6.png"/><Relationship Id="rId23" Type="http://schemas.openxmlformats.org/officeDocument/2006/relationships/image" Target="../media/image7.png"/><Relationship Id="rId24" Type="http://schemas.openxmlformats.org/officeDocument/2006/relationships/image" Target="../media/image8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10/31/11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Digital Library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Jennifer </a:t>
            </a:r>
            <a:r>
              <a:rPr lang="en-US" dirty="0" err="1" smtClean="0"/>
              <a:t>McHgugh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2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317334" y="757668"/>
            <a:ext cx="6546135" cy="4612854"/>
          </a:xfrm>
        </p:spPr>
        <p:txBody>
          <a:bodyPr/>
          <a:lstStyle/>
          <a:p>
            <a:pPr algn="ctr"/>
            <a:r>
              <a:rPr lang="en-US" dirty="0"/>
              <a:t>My digital library will include images of my own art work. All of the images were created while working on my BA in Art History and Theory</a:t>
            </a:r>
          </a:p>
        </p:txBody>
      </p:sp>
    </p:spTree>
    <p:extLst>
      <p:ext uri="{BB962C8B-B14F-4D97-AF65-F5344CB8AC3E}">
        <p14:creationId xmlns:p14="http://schemas.microsoft.com/office/powerpoint/2010/main" val="3849045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3235"/>
            <a:ext cx="7772400" cy="1362075"/>
          </a:xfrm>
        </p:spPr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4550"/>
            <a:ext cx="7772400" cy="987552"/>
          </a:xfrm>
        </p:spPr>
        <p:txBody>
          <a:bodyPr/>
          <a:lstStyle/>
          <a:p>
            <a:r>
              <a:rPr lang="en-US" dirty="0" smtClean="0"/>
              <a:t>Drawing</a:t>
            </a:r>
            <a:endParaRPr lang="en-US" dirty="0"/>
          </a:p>
        </p:txBody>
      </p:sp>
      <p:pic>
        <p:nvPicPr>
          <p:cNvPr id="4" name="Picture 3" descr="female nude reclin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397" y="2842102"/>
            <a:ext cx="4533068" cy="339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9419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25" y="144402"/>
            <a:ext cx="7772400" cy="1362075"/>
          </a:xfrm>
        </p:spPr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225" y="1506477"/>
            <a:ext cx="7772400" cy="987552"/>
          </a:xfrm>
        </p:spPr>
        <p:txBody>
          <a:bodyPr/>
          <a:lstStyle/>
          <a:p>
            <a:r>
              <a:rPr lang="en-US" dirty="0" smtClean="0"/>
              <a:t>Painting</a:t>
            </a:r>
            <a:endParaRPr lang="en-US" dirty="0"/>
          </a:p>
        </p:txBody>
      </p:sp>
      <p:pic>
        <p:nvPicPr>
          <p:cNvPr id="4" name="Picture 3" descr="lifedrawing woma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8159" y="2384422"/>
            <a:ext cx="2946253" cy="3861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7791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661" y="434098"/>
            <a:ext cx="7772400" cy="1362075"/>
          </a:xfrm>
        </p:spPr>
        <p:txBody>
          <a:bodyPr/>
          <a:lstStyle/>
          <a:p>
            <a:r>
              <a:rPr lang="en-US" dirty="0" smtClean="0"/>
              <a:t>Collections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6661" y="1796173"/>
            <a:ext cx="7772400" cy="987552"/>
          </a:xfrm>
        </p:spPr>
        <p:txBody>
          <a:bodyPr/>
          <a:lstStyle/>
          <a:p>
            <a:r>
              <a:rPr lang="en-US" dirty="0" smtClean="0"/>
              <a:t>Photography</a:t>
            </a:r>
            <a:endParaRPr lang="en-US" dirty="0"/>
          </a:p>
        </p:txBody>
      </p:sp>
      <p:pic>
        <p:nvPicPr>
          <p:cNvPr id="4" name="Picture 3" descr="photography multiple fram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166" y="2223892"/>
            <a:ext cx="3820041" cy="40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062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226" y="545966"/>
            <a:ext cx="7772400" cy="3944324"/>
          </a:xfrm>
        </p:spPr>
        <p:txBody>
          <a:bodyPr/>
          <a:lstStyle/>
          <a:p>
            <a:pPr algn="ctr"/>
            <a:r>
              <a:rPr lang="en-US" dirty="0" smtClean="0"/>
              <a:t>All images will be tagged according to the subject of the image, as well as the media used to create it.</a:t>
            </a:r>
            <a:br>
              <a:rPr lang="en-US" dirty="0" smtClean="0"/>
            </a:br>
            <a:r>
              <a:rPr lang="en-US" dirty="0" smtClean="0"/>
              <a:t>Ex: charcoal, pencil, film, watercolor, female, nude, etc.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11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4847" y="2308625"/>
            <a:ext cx="6929720" cy="3984498"/>
          </a:xfrm>
        </p:spPr>
        <p:txBody>
          <a:bodyPr/>
          <a:lstStyle/>
          <a:p>
            <a:pPr algn="ctr"/>
            <a:r>
              <a:rPr lang="en-US" dirty="0" smtClean="0"/>
              <a:t>Plug in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I plan to use the comments plugin in my digital library. I think it would be helpful and interesting to get feedback on my art.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615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81</TotalTime>
  <Words>63</Words>
  <Application>Microsoft Macintosh PowerPoint</Application>
  <PresentationFormat>On-screen Show (4:3)</PresentationFormat>
  <Paragraphs>11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Inkwell</vt:lpstr>
      <vt:lpstr>Digital Library</vt:lpstr>
      <vt:lpstr>My digital library will include images of my own art work. All of the images were created while working on my BA in Art History and Theory</vt:lpstr>
      <vt:lpstr>Collections</vt:lpstr>
      <vt:lpstr>Collections</vt:lpstr>
      <vt:lpstr>Collections</vt:lpstr>
      <vt:lpstr>All images will be tagged according to the subject of the image, as well as the media used to create it. Ex: charcoal, pencil, film, watercolor, female, nude, etc. </vt:lpstr>
      <vt:lpstr>Plug in  I plan to use the comments plugin in my digital library. I think it would be helpful and interesting to get feedback on my art.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Library</dc:title>
  <dc:creator>Jen</dc:creator>
  <cp:lastModifiedBy>Jen</cp:lastModifiedBy>
  <cp:revision>5</cp:revision>
  <dcterms:created xsi:type="dcterms:W3CDTF">2011-10-30T23:08:35Z</dcterms:created>
  <dcterms:modified xsi:type="dcterms:W3CDTF">2011-10-31T19:27:14Z</dcterms:modified>
</cp:coreProperties>
</file>