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B703-1286-4A91-A30B-C5EEABEB89C0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7D07D-6EE7-4AD9-B744-F7BB5B587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B703-1286-4A91-A30B-C5EEABEB89C0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7D07D-6EE7-4AD9-B744-F7BB5B587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B703-1286-4A91-A30B-C5EEABEB89C0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7D07D-6EE7-4AD9-B744-F7BB5B587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B703-1286-4A91-A30B-C5EEABEB89C0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7D07D-6EE7-4AD9-B744-F7BB5B587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B703-1286-4A91-A30B-C5EEABEB89C0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7D07D-6EE7-4AD9-B744-F7BB5B587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B703-1286-4A91-A30B-C5EEABEB89C0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7D07D-6EE7-4AD9-B744-F7BB5B587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B703-1286-4A91-A30B-C5EEABEB89C0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7D07D-6EE7-4AD9-B744-F7BB5B587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B703-1286-4A91-A30B-C5EEABEB89C0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7D07D-6EE7-4AD9-B744-F7BB5B587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B703-1286-4A91-A30B-C5EEABEB89C0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7D07D-6EE7-4AD9-B744-F7BB5B587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B703-1286-4A91-A30B-C5EEABEB89C0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7D07D-6EE7-4AD9-B744-F7BB5B587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EB703-1286-4A91-A30B-C5EEABEB89C0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7D07D-6EE7-4AD9-B744-F7BB5B587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EB703-1286-4A91-A30B-C5EEABEB89C0}" type="datetimeFigureOut">
              <a:rPr lang="en-US" smtClean="0"/>
              <a:pPr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7D07D-6EE7-4AD9-B744-F7BB5B5877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newlifechurchva.org/blue-backgrou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762000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err="1" smtClean="0">
                <a:solidFill>
                  <a:schemeClr val="bg1"/>
                </a:solidFill>
              </a:rPr>
              <a:t>Omeka</a:t>
            </a:r>
            <a:r>
              <a:rPr lang="en-US" sz="8000" b="1" dirty="0" smtClean="0">
                <a:solidFill>
                  <a:schemeClr val="bg1"/>
                </a:solidFill>
              </a:rPr>
              <a:t> </a:t>
            </a:r>
            <a:r>
              <a:rPr lang="en-US" sz="8000" b="1" dirty="0" err="1" smtClean="0">
                <a:solidFill>
                  <a:schemeClr val="bg1"/>
                </a:solidFill>
              </a:rPr>
              <a:t>Plugin</a:t>
            </a:r>
            <a:r>
              <a:rPr lang="en-US" sz="8000" b="1" dirty="0" smtClean="0">
                <a:solidFill>
                  <a:schemeClr val="bg1"/>
                </a:solidFill>
              </a:rPr>
              <a:t> Presentation</a:t>
            </a:r>
          </a:p>
          <a:p>
            <a:pPr algn="ctr"/>
            <a:endParaRPr lang="en-US" sz="80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8000" b="1" dirty="0" smtClean="0">
                <a:solidFill>
                  <a:schemeClr val="bg1"/>
                </a:solidFill>
              </a:rPr>
              <a:t>Social Bookmarking</a:t>
            </a:r>
            <a:endParaRPr lang="en-US" sz="8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newlifechurchva.org/blue-backgrou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52400" y="228600"/>
            <a:ext cx="8686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b="1" dirty="0" smtClean="0">
                <a:solidFill>
                  <a:schemeClr val="bg1"/>
                </a:solidFill>
              </a:rPr>
              <a:t>Social Bookmarking</a:t>
            </a:r>
            <a:endParaRPr lang="en-US" sz="50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1143000"/>
            <a:ext cx="8686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200" b="1" dirty="0" smtClean="0">
                <a:solidFill>
                  <a:schemeClr val="bg1"/>
                </a:solidFill>
              </a:rPr>
              <a:t>Social Bookmarking was created by </a:t>
            </a:r>
          </a:p>
          <a:p>
            <a:r>
              <a:rPr lang="en-US" sz="4200" b="1" dirty="0" smtClean="0">
                <a:solidFill>
                  <a:schemeClr val="bg1"/>
                </a:solidFill>
              </a:rPr>
              <a:t>Jeremy Boggs</a:t>
            </a:r>
          </a:p>
          <a:p>
            <a:endParaRPr lang="en-US" sz="42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4200" b="1" dirty="0" smtClean="0">
                <a:solidFill>
                  <a:schemeClr val="bg1"/>
                </a:solidFill>
              </a:rPr>
              <a:t>Current version is 1.0.1</a:t>
            </a:r>
          </a:p>
          <a:p>
            <a:pPr>
              <a:buFont typeface="Arial" pitchFamily="34" charset="0"/>
              <a:buChar char="•"/>
            </a:pPr>
            <a:endParaRPr lang="en-US" sz="42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4200" b="1" dirty="0" smtClean="0">
                <a:solidFill>
                  <a:schemeClr val="bg1"/>
                </a:solidFill>
              </a:rPr>
              <a:t>Social Bookmarking inserts a list of social bookmarking sites below each item in your </a:t>
            </a:r>
            <a:r>
              <a:rPr lang="en-US" sz="4200" b="1" dirty="0" err="1" smtClean="0">
                <a:solidFill>
                  <a:schemeClr val="bg1"/>
                </a:solidFill>
              </a:rPr>
              <a:t>Omeka</a:t>
            </a:r>
            <a:r>
              <a:rPr lang="en-US" sz="4200" b="1" dirty="0" smtClean="0">
                <a:solidFill>
                  <a:schemeClr val="bg1"/>
                </a:solidFill>
              </a:rPr>
              <a:t> database. </a:t>
            </a:r>
            <a:endParaRPr lang="en-US" sz="4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newlifechurchva.org/blue-backgrou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52400" y="228600"/>
            <a:ext cx="8686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b="1" dirty="0" smtClean="0">
                <a:solidFill>
                  <a:schemeClr val="bg1"/>
                </a:solidFill>
              </a:rPr>
              <a:t>Social Bookmarking</a:t>
            </a:r>
            <a:endParaRPr lang="en-US" sz="5000" b="1" dirty="0">
              <a:solidFill>
                <a:schemeClr val="bg1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228600" y="1219200"/>
            <a:ext cx="8686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Most popular social bookmarking sites Social Bookmarking offers:</a:t>
            </a:r>
          </a:p>
          <a:p>
            <a:endParaRPr lang="en-US" sz="4000" b="1" dirty="0" smtClean="0">
              <a:solidFill>
                <a:schemeClr val="bg1"/>
              </a:solidFill>
            </a:endParaRPr>
          </a:p>
          <a:p>
            <a:r>
              <a:rPr lang="en-US" sz="4000" b="1" dirty="0" err="1" smtClean="0">
                <a:solidFill>
                  <a:schemeClr val="bg1"/>
                </a:solidFill>
              </a:rPr>
              <a:t>Facebook</a:t>
            </a:r>
            <a:r>
              <a:rPr lang="en-US" sz="4000" b="1" dirty="0" smtClean="0">
                <a:solidFill>
                  <a:schemeClr val="bg1"/>
                </a:solidFill>
              </a:rPr>
              <a:t>		Twitter		  Google</a:t>
            </a:r>
          </a:p>
        </p:txBody>
      </p:sp>
      <p:pic>
        <p:nvPicPr>
          <p:cNvPr id="3174" name="Picture 102" descr="http://www.deviantart.com/download/77595740/Google___G___Dock_Icon_by_qyasog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3810000"/>
            <a:ext cx="2362200" cy="2362200"/>
          </a:xfrm>
          <a:prstGeom prst="rect">
            <a:avLst/>
          </a:prstGeom>
          <a:noFill/>
        </p:spPr>
      </p:pic>
      <p:pic>
        <p:nvPicPr>
          <p:cNvPr id="3176" name="Picture 104" descr="http://media02.hongkiat.com/twitter_icons_03/twitter-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3810000"/>
            <a:ext cx="2839184" cy="2362200"/>
          </a:xfrm>
          <a:prstGeom prst="rect">
            <a:avLst/>
          </a:prstGeom>
          <a:noFill/>
        </p:spPr>
      </p:pic>
      <p:pic>
        <p:nvPicPr>
          <p:cNvPr id="3178" name="Picture 106" descr="http://realtimemarketer.com/wp-content/uploads/2009/10/facebook-f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3810000"/>
            <a:ext cx="2362200" cy="23622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newlifechurchva.org/blue-backgrou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52400" y="228600"/>
            <a:ext cx="8686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b="1" dirty="0" smtClean="0">
                <a:solidFill>
                  <a:schemeClr val="bg1"/>
                </a:solidFill>
              </a:rPr>
              <a:t>Social Bookmarking</a:t>
            </a:r>
            <a:endParaRPr lang="en-US" sz="50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57800" y="1905000"/>
            <a:ext cx="32004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Connotea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smtClean="0">
                <a:solidFill>
                  <a:schemeClr val="bg1"/>
                </a:solidFill>
              </a:rPr>
              <a:t>Delicious</a:t>
            </a: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Digg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Diggita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Diggitsport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Facebook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Fai_Informazione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Feed_Me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smtClean="0">
                <a:solidFill>
                  <a:schemeClr val="bg1"/>
                </a:solidFill>
              </a:rPr>
              <a:t>Furl</a:t>
            </a:r>
          </a:p>
          <a:p>
            <a:pPr>
              <a:buFont typeface="Arial" pitchFamily="34" charset="0"/>
              <a:buChar char="•"/>
            </a:pPr>
            <a:r>
              <a:rPr lang="en-US" sz="3000" b="1" dirty="0" smtClean="0">
                <a:solidFill>
                  <a:schemeClr val="bg1"/>
                </a:solidFill>
              </a:rPr>
              <a:t>Google</a:t>
            </a:r>
            <a:endParaRPr lang="en-US" sz="30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14300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Other Social Bookmarking Sites:</a:t>
            </a:r>
          </a:p>
        </p:txBody>
      </p:sp>
      <p:sp>
        <p:nvSpPr>
          <p:cNvPr id="6" name="Rectangle 5"/>
          <p:cNvSpPr/>
          <p:nvPr/>
        </p:nvSpPr>
        <p:spPr>
          <a:xfrm>
            <a:off x="1143000" y="1905000"/>
            <a:ext cx="32004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000" b="1" dirty="0" smtClean="0">
                <a:solidFill>
                  <a:schemeClr val="bg1"/>
                </a:solidFill>
              </a:rPr>
              <a:t>Ask</a:t>
            </a: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Barrapunto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Blinklist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Bloglines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Blogmarks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Blogmemes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Blogspherenews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Blogsvine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Bookmark_It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smtClean="0">
                <a:solidFill>
                  <a:schemeClr val="bg1"/>
                </a:solidFill>
              </a:rPr>
              <a:t>Comments</a:t>
            </a:r>
          </a:p>
          <a:p>
            <a:pPr>
              <a:buFont typeface="Arial" pitchFamily="34" charset="0"/>
              <a:buChar char="•"/>
            </a:pPr>
            <a:endParaRPr lang="en-US" sz="3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newlifechurchva.org/blue-backgrou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52400" y="228600"/>
            <a:ext cx="8686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b="1" dirty="0" smtClean="0">
                <a:solidFill>
                  <a:schemeClr val="bg1"/>
                </a:solidFill>
              </a:rPr>
              <a:t>Social Bookmarking</a:t>
            </a:r>
            <a:endParaRPr lang="en-US" sz="50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14300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Other Social Bookmarking Sites: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1905000"/>
            <a:ext cx="28194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Kipapa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Linkagogo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smtClean="0">
                <a:solidFill>
                  <a:schemeClr val="bg1"/>
                </a:solidFill>
              </a:rPr>
              <a:t>Live (Windows)</a:t>
            </a: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Misterwong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Mixx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Myspace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smtClean="0">
                <a:solidFill>
                  <a:schemeClr val="bg1"/>
                </a:solidFill>
              </a:rPr>
              <a:t>Netscape</a:t>
            </a: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Netvouz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Newsvine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Notizieflash</a:t>
            </a:r>
            <a:endParaRPr lang="en-US" sz="3000" b="1" dirty="0" smtClean="0">
              <a:solidFill>
                <a:schemeClr val="bg1"/>
              </a:solidFill>
            </a:endParaRPr>
          </a:p>
          <a:p>
            <a:endParaRPr lang="en-US" sz="30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52800" y="1905000"/>
            <a:ext cx="32004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Oknotizie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Plim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Reddit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Scoopeo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Segnalo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Seotribu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smtClean="0">
                <a:solidFill>
                  <a:schemeClr val="bg1"/>
                </a:solidFill>
              </a:rPr>
              <a:t>Slashdot</a:t>
            </a: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Socaildust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Socializer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Sphinn</a:t>
            </a:r>
            <a:endParaRPr lang="en-US" sz="3000" b="1" dirty="0" smtClean="0">
              <a:solidFill>
                <a:schemeClr val="bg1"/>
              </a:solidFill>
            </a:endParaRPr>
          </a:p>
          <a:p>
            <a:endParaRPr lang="en-US" sz="3000" b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48400" y="1905000"/>
            <a:ext cx="259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Squidoo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Stumbleupon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Technorati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Technotizie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smtClean="0">
                <a:solidFill>
                  <a:schemeClr val="bg1"/>
                </a:solidFill>
              </a:rPr>
              <a:t>Twitter</a:t>
            </a: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Upnews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Wikio</a:t>
            </a:r>
            <a:endParaRPr lang="en-US" sz="30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000" b="1" dirty="0" smtClean="0">
                <a:solidFill>
                  <a:schemeClr val="bg1"/>
                </a:solidFill>
              </a:rPr>
              <a:t>Yahoo</a:t>
            </a:r>
          </a:p>
          <a:p>
            <a:pPr>
              <a:buFont typeface="Arial" pitchFamily="34" charset="0"/>
              <a:buChar char="•"/>
            </a:pPr>
            <a:r>
              <a:rPr lang="en-US" sz="3000" b="1" dirty="0" err="1" smtClean="0">
                <a:solidFill>
                  <a:schemeClr val="bg1"/>
                </a:solidFill>
              </a:rPr>
              <a:t>Ziczac</a:t>
            </a:r>
            <a:endParaRPr lang="en-US" sz="30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113</Words>
  <Application>Microsoft Office PowerPoint</Application>
  <PresentationFormat>On-screen Show (4:3)</PresentationFormat>
  <Paragraphs>67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Rebecca</dc:creator>
  <cp:lastModifiedBy>Rebecca</cp:lastModifiedBy>
  <cp:revision>5</cp:revision>
  <dcterms:created xsi:type="dcterms:W3CDTF">2011-11-03T02:40:06Z</dcterms:created>
  <dcterms:modified xsi:type="dcterms:W3CDTF">2011-11-03T22:17:27Z</dcterms:modified>
</cp:coreProperties>
</file>