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341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371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310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831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417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764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071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235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75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980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8947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8AFC-5084-4315-8E8A-5BC3BEAADA54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EAB46-E143-499E-8E65-F1687BCA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022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clipart.com/dodl.php/blue_unfocused_backgound.jpg?linklokauth=LzA2MC9iYXRjaF8wMy9ibHVlX3VuZm9jdXNlZF9iYWNrZ291bmQuanBnLDEzMTkxNDg4MDAsOTYuNTYuMTUxLjU4LDAsMCxMTF8wLCw4M2U5NzBmNmY4YjhkNjA4ZWM5OTA3YjIwYTQxNjg3OQ%3D%3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53750" cy="8220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533400"/>
            <a:ext cx="998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/>
              <a:t>Project Plan:</a:t>
            </a:r>
            <a:endParaRPr lang="en-US" sz="5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905000"/>
            <a:ext cx="1051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For my digital library, I will display Rachael Goldstein’s (my sister) pencil </a:t>
            </a:r>
            <a:r>
              <a:rPr lang="en-US" sz="3600" b="1" dirty="0" smtClean="0"/>
              <a:t>drawings.</a:t>
            </a:r>
            <a:endParaRPr lang="en-US" sz="3600" b="1" dirty="0"/>
          </a:p>
        </p:txBody>
      </p:sp>
      <p:pic>
        <p:nvPicPr>
          <p:cNvPr id="4098" name="Picture 2" descr="http://a4.sphotos.ak.fbcdn.net/hphotos-ak-snc7/304157_247896571923485_100001094315472_706698_1497442773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19600"/>
            <a:ext cx="5464098" cy="3267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a8.sphotos.ak.fbcdn.net/hphotos-ak-ash4/249435_197156793664130_100001094315472_524997_599832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333260"/>
            <a:ext cx="4581525" cy="3436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9647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clipart.com/dodl.php/blue_unfocused_backgound.jpg?linklokauth=LzA2MC9iYXRjaF8wMy9ibHVlX3VuZm9jdXNlZF9iYWNrZ291bmQuanBnLDEzMTkxNDg4MDAsOTYuNTYuMTUxLjU4LDAsMCxMTF8wLCw4M2U5NzBmNmY4YjhkNjA4ZWM5OTA3YjIwYTQxNjg3OQ%3D%3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53750" cy="8220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533400"/>
            <a:ext cx="998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/>
              <a:t>Library:</a:t>
            </a:r>
            <a:endParaRPr lang="en-US" sz="5000" b="1" dirty="0"/>
          </a:p>
        </p:txBody>
      </p:sp>
      <p:sp>
        <p:nvSpPr>
          <p:cNvPr id="6" name="Rectangle 5"/>
          <p:cNvSpPr/>
          <p:nvPr/>
        </p:nvSpPr>
        <p:spPr>
          <a:xfrm>
            <a:off x="228600" y="2209800"/>
            <a:ext cx="1043940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b="1" dirty="0"/>
              <a:t>I plan to divide the drawings into the following </a:t>
            </a:r>
            <a:r>
              <a:rPr lang="en-US" sz="3500" b="1" dirty="0" smtClean="0"/>
              <a:t>collections: </a:t>
            </a:r>
            <a:endParaRPr lang="en-US" sz="3500" b="1" dirty="0"/>
          </a:p>
          <a:p>
            <a:r>
              <a:rPr lang="en-US" sz="3500" b="1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en-US" sz="3500" b="1" dirty="0"/>
              <a:t>Original </a:t>
            </a:r>
            <a:r>
              <a:rPr lang="en-US" sz="3500" b="1" dirty="0" smtClean="0"/>
              <a:t>Drawings</a:t>
            </a:r>
            <a:endParaRPr lang="en-US" sz="3500" b="1" dirty="0"/>
          </a:p>
          <a:p>
            <a:pPr lvl="0">
              <a:buFont typeface="Arial" pitchFamily="34" charset="0"/>
              <a:buChar char="•"/>
            </a:pPr>
            <a:r>
              <a:rPr lang="en-US" sz="3500" b="1" dirty="0"/>
              <a:t>Calligraphy</a:t>
            </a:r>
          </a:p>
          <a:p>
            <a:pPr lvl="0">
              <a:buFont typeface="Arial" pitchFamily="34" charset="0"/>
              <a:buChar char="•"/>
            </a:pPr>
            <a:r>
              <a:rPr lang="en-US" sz="3500" b="1" dirty="0"/>
              <a:t>Based on Disney </a:t>
            </a:r>
            <a:r>
              <a:rPr lang="en-US" sz="3500" b="1" dirty="0" smtClean="0"/>
              <a:t>movies</a:t>
            </a:r>
            <a:endParaRPr lang="en-US" sz="3500" b="1" dirty="0"/>
          </a:p>
          <a:p>
            <a:pPr lvl="0">
              <a:buFont typeface="Arial" pitchFamily="34" charset="0"/>
              <a:buChar char="•"/>
            </a:pPr>
            <a:r>
              <a:rPr lang="en-US" sz="3500" b="1" dirty="0"/>
              <a:t>Other Cartoon </a:t>
            </a:r>
            <a:r>
              <a:rPr lang="en-US" sz="3500" b="1" dirty="0" smtClean="0"/>
              <a:t>characters</a:t>
            </a:r>
            <a:endParaRPr lang="en-US" sz="3500" b="1" dirty="0"/>
          </a:p>
        </p:txBody>
      </p:sp>
    </p:spTree>
    <p:extLst>
      <p:ext uri="{BB962C8B-B14F-4D97-AF65-F5344CB8AC3E}">
        <p14:creationId xmlns="" xmlns:p14="http://schemas.microsoft.com/office/powerpoint/2010/main" val="278225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clipart.com/dodl.php/blue_unfocused_backgound.jpg?linklokauth=LzA2MC9iYXRjaF8wMy9ibHVlX3VuZm9jdXNlZF9iYWNrZ291bmQuanBnLDEzMTkxNDg4MDAsOTYuNTYuMTUxLjU4LDAsMCxMTF8wLCw4M2U5NzBmNmY4YjhkNjA4ZWM5OTA3YjIwYTQxNjg3OQ%3D%3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53750" cy="8220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533400"/>
            <a:ext cx="998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/>
              <a:t>Organization</a:t>
            </a:r>
            <a:endParaRPr lang="en-US" sz="5000" b="1" dirty="0"/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10287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b="1" dirty="0" smtClean="0"/>
              <a:t>Pictures in the collections will be divided by: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Original Drawings and Other Cartoon </a:t>
            </a:r>
            <a:r>
              <a:rPr lang="en-US" sz="3500" b="1" dirty="0" smtClean="0"/>
              <a:t>Characters:</a:t>
            </a:r>
            <a:endParaRPr lang="en-US" sz="3500" b="1" dirty="0" smtClean="0"/>
          </a:p>
          <a:p>
            <a:pPr lvl="1">
              <a:buFont typeface="Arial" pitchFamily="34" charset="0"/>
              <a:buChar char="•"/>
            </a:pPr>
            <a:r>
              <a:rPr lang="en-US" sz="3500" b="1" dirty="0" smtClean="0"/>
              <a:t>Color </a:t>
            </a:r>
          </a:p>
          <a:p>
            <a:pPr lvl="1">
              <a:buFont typeface="Arial" pitchFamily="34" charset="0"/>
              <a:buChar char="•"/>
            </a:pPr>
            <a:r>
              <a:rPr lang="en-US" sz="3500" b="1" dirty="0" smtClean="0"/>
              <a:t>Grayscale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4072622"/>
            <a:ext cx="922020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Based on Disney Movies:</a:t>
            </a:r>
          </a:p>
          <a:p>
            <a:pPr lvl="1">
              <a:buFont typeface="Arial" pitchFamily="34" charset="0"/>
              <a:buChar char="•"/>
            </a:pPr>
            <a:r>
              <a:rPr lang="en-US" sz="3500" b="1" dirty="0" smtClean="0"/>
              <a:t>By movie: </a:t>
            </a:r>
            <a:r>
              <a:rPr lang="en-US" sz="3500" b="1" i="1" dirty="0" smtClean="0"/>
              <a:t>The Lion King, Beauty and the Beast</a:t>
            </a:r>
          </a:p>
          <a:p>
            <a:pPr lvl="1">
              <a:buFont typeface="Arial" pitchFamily="34" charset="0"/>
              <a:buChar char="•"/>
            </a:pPr>
            <a:r>
              <a:rPr lang="en-US" sz="3500" b="1" dirty="0" smtClean="0"/>
              <a:t>By character: Mickey Mouse, etc.</a:t>
            </a:r>
          </a:p>
          <a:p>
            <a:pPr lvl="1">
              <a:buFont typeface="Arial" pitchFamily="34" charset="0"/>
              <a:buChar char="•"/>
            </a:pPr>
            <a:r>
              <a:rPr lang="en-US" sz="3500" b="1" dirty="0" smtClean="0"/>
              <a:t>And by color / grayscale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7162800"/>
            <a:ext cx="60198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500" b="1" dirty="0" smtClean="0"/>
              <a:t>Calligraphy</a:t>
            </a:r>
            <a:endParaRPr lang="en-US" sz="35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clipart.com/dodl.php/blue_unfocused_backgound.jpg?linklokauth=LzA2MC9iYXRjaF8wMy9ibHVlX3VuZm9jdXNlZF9iYWNrZ291bmQuanBnLDEzMTkxNDg4MDAsOTYuNTYuMTUxLjU4LDAsMCxMTF8wLCw4M2U5NzBmNmY4YjhkNjA4ZWM5OTA3YjIwYTQxNjg3OQ%3D%3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53750" cy="8220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533400"/>
            <a:ext cx="998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/>
              <a:t>Tags:</a:t>
            </a:r>
            <a:endParaRPr lang="en-US" sz="5000" b="1" dirty="0"/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10287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Original Drawings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Cartoon Character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Disney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Calligraphy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Color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Grayscale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Character: Ex: Mickey Mouse</a:t>
            </a:r>
          </a:p>
          <a:p>
            <a:pPr>
              <a:buFont typeface="Arial" pitchFamily="34" charset="0"/>
              <a:buChar char="•"/>
            </a:pPr>
            <a:r>
              <a:rPr lang="en-US" sz="3500" b="1" dirty="0" smtClean="0"/>
              <a:t>Movie: Ex: </a:t>
            </a:r>
            <a:r>
              <a:rPr lang="en-US" sz="3500" b="1" i="1" dirty="0" smtClean="0"/>
              <a:t>Lion King</a:t>
            </a:r>
            <a:endParaRPr lang="en-US" sz="3500" b="1" i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104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Rebecca</cp:lastModifiedBy>
  <cp:revision>4</cp:revision>
  <dcterms:created xsi:type="dcterms:W3CDTF">2011-10-20T22:01:49Z</dcterms:created>
  <dcterms:modified xsi:type="dcterms:W3CDTF">2011-10-20T22:57:46Z</dcterms:modified>
</cp:coreProperties>
</file>