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D19E0-D05D-9542-95E3-857584CF90B9}" type="datetimeFigureOut">
              <a:rPr lang="en-US" smtClean="0"/>
              <a:t>10/24/11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BD9CE-B060-CC40-8B16-C3DBD22B050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otan.liu.edu/omeka/chromebicycl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otan.liu.edu/home/chromebicycle/62099892_1-home-trained-pug-puppies-for-sale-.jpg" TargetMode="External"/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Kelly Blanchat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Digital library presentation</a:t>
            </a:r>
          </a:p>
          <a:p>
            <a:r>
              <a:rPr lang="en-US" dirty="0" smtClean="0"/>
              <a:t>25 October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 anchor="ctr"/>
          <a:lstStyle/>
          <a:p>
            <a:pPr algn="ctr">
              <a:buNone/>
            </a:pPr>
            <a:r>
              <a:rPr lang="en-US" dirty="0" smtClean="0"/>
              <a:t>Ok, that’s it.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Best regards,</a:t>
            </a:r>
          </a:p>
          <a:p>
            <a:pPr algn="ctr">
              <a:buNone/>
            </a:pPr>
            <a:r>
              <a:rPr lang="en-US" dirty="0" smtClean="0"/>
              <a:t>Kelly Marie Blanchat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http://wotan.liu.edu/omeka/chromebicycle/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Idea 1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</p:spPr>
        <p:txBody>
          <a:bodyPr/>
          <a:lstStyle/>
          <a:p>
            <a:r>
              <a:rPr lang="en-US" dirty="0" smtClean="0"/>
              <a:t>Make a digital repository of puppy photos</a:t>
            </a:r>
          </a:p>
          <a:p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hlinkClick r:id="rId2"/>
              </a:rPr>
              <a:t>http://wotan.liu.edu/home/chromebicycle/62099892_1-home-trained-pug-puppies-for-sale-.jpg</a:t>
            </a:r>
            <a:endParaRPr lang="en-US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62099892_1-home-trained-pug-puppies-for-sale-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886201"/>
            <a:ext cx="3284797" cy="227964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1859C"/>
                </a:solidFill>
              </a:rPr>
              <a:t>Idea 2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/>
          <a:lstStyle/>
          <a:p>
            <a:r>
              <a:rPr lang="en-US" dirty="0" smtClean="0"/>
              <a:t>Open all unread mail, pay your bills, keep your lights turned on for another day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>
                <a:solidFill>
                  <a:srgbClr val="31859C"/>
                </a:solidFill>
              </a:rPr>
              <a:t>Idea 3: “Letters and Correspondence from the Collection of Kelly Marie Blanchat</a:t>
            </a:r>
            <a:endParaRPr lang="en-US" sz="3000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dirty="0" smtClean="0"/>
              <a:t>Take all* my hand-written letters, scan them, and make legible with typed annotations</a:t>
            </a:r>
            <a:endParaRPr lang="en-US" dirty="0"/>
          </a:p>
        </p:txBody>
      </p:sp>
      <p:pic>
        <p:nvPicPr>
          <p:cNvPr id="4" name="Picture 3" descr="Nanny_06.18.2011_005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1" y="2667001"/>
            <a:ext cx="2743199" cy="41147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5600" y="4750475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*much like the ability </a:t>
            </a:r>
          </a:p>
          <a:p>
            <a:r>
              <a:rPr lang="en-US" dirty="0"/>
              <a:t>t</a:t>
            </a:r>
            <a:r>
              <a:rPr lang="en-US" dirty="0" smtClean="0"/>
              <a:t>o pay all my bills,</a:t>
            </a:r>
          </a:p>
          <a:p>
            <a:r>
              <a:rPr lang="en-US" dirty="0"/>
              <a:t>t</a:t>
            </a:r>
            <a:r>
              <a:rPr lang="en-US" dirty="0" smtClean="0"/>
              <a:t>he time necessary to </a:t>
            </a:r>
          </a:p>
          <a:p>
            <a:r>
              <a:rPr lang="en-US" dirty="0"/>
              <a:t>d</a:t>
            </a:r>
            <a:r>
              <a:rPr lang="en-US" dirty="0" smtClean="0"/>
              <a:t>igitize all my letters is beyond my means – but it is the eventual goal.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1859C"/>
                </a:solidFill>
              </a:rPr>
              <a:t>Collections &amp; Series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collection in my digital library will be all letters received by me, that have been unsorted and sitting in my desk for ‘</a:t>
            </a:r>
            <a:r>
              <a:rPr lang="en-US" dirty="0" err="1" smtClean="0"/>
              <a:t>x</a:t>
            </a:r>
            <a:r>
              <a:rPr lang="en-US" dirty="0" smtClean="0"/>
              <a:t>’ amount of time.</a:t>
            </a:r>
          </a:p>
          <a:p>
            <a:r>
              <a:rPr lang="en-US" dirty="0" smtClean="0"/>
              <a:t>The letters are from friends &amp; family, and will include traditional &amp; non-traditional formats – displaying the items as they were presented in the original form.</a:t>
            </a:r>
          </a:p>
          <a:p>
            <a:r>
              <a:rPr lang="en-US" dirty="0" smtClean="0"/>
              <a:t>i.e.: traditional letters, silk-screened images, matchbooks, crafted cards, etc.  </a:t>
            </a:r>
            <a:endParaRPr lang="en-US" dirty="0"/>
          </a:p>
        </p:txBody>
      </p:sp>
      <p:pic>
        <p:nvPicPr>
          <p:cNvPr id="7" name="Picture 6" descr="Postcard from Ellie 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75475"/>
            <a:ext cx="2057400" cy="1424725"/>
          </a:xfrm>
          <a:prstGeom prst="rect">
            <a:avLst/>
          </a:prstGeom>
        </p:spPr>
      </p:pic>
      <p:pic>
        <p:nvPicPr>
          <p:cNvPr id="8" name="Picture 7" descr="Postcard from Ellie_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152400"/>
            <a:ext cx="1981200" cy="13946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1859C"/>
                </a:solidFill>
              </a:rPr>
              <a:t>Numbers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I have a good number of these images scanned (about 50 scans to date), I aim to post a good sampling of each ‘series’, or  letters, from a variety of sources (senders), spanning 2008 – present day.</a:t>
            </a:r>
            <a:endParaRPr lang="en-US" dirty="0"/>
          </a:p>
        </p:txBody>
      </p:sp>
      <p:pic>
        <p:nvPicPr>
          <p:cNvPr id="6" name="Picture 5" descr="Envelope from Carolyn_1_5.7.2011 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448" y="4495800"/>
            <a:ext cx="2599048" cy="1873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1859C"/>
                </a:solidFill>
              </a:rPr>
              <a:t>Metadata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600200"/>
            <a:ext cx="66294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Title</a:t>
            </a:r>
            <a:r>
              <a:rPr lang="en-US" dirty="0" smtClean="0"/>
              <a:t> – a combination of ‘creator’ and ‘date’ to distinguish the Series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Creator</a:t>
            </a:r>
            <a:r>
              <a:rPr lang="en-US" dirty="0" smtClean="0"/>
              <a:t> – people or persons who wrote the letter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Date</a:t>
            </a:r>
            <a:r>
              <a:rPr lang="en-US" dirty="0" smtClean="0"/>
              <a:t> – the date found within the body of the letter, or when not available, when the letter was postmarked on the envelope. If neither available, “undated”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Description</a:t>
            </a:r>
            <a:r>
              <a:rPr lang="en-US" dirty="0" smtClean="0"/>
              <a:t> – summary of the letter / content. If not textual, a basic description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Tags</a:t>
            </a:r>
            <a:r>
              <a:rPr lang="en-US" dirty="0" smtClean="0"/>
              <a:t> – based on specific physical and textual elements (envelope, handwritten, sender, topics)</a:t>
            </a:r>
          </a:p>
          <a:p>
            <a:endParaRPr lang="en-US" dirty="0"/>
          </a:p>
        </p:txBody>
      </p:sp>
      <p:pic>
        <p:nvPicPr>
          <p:cNvPr id="4" name="Picture 3" descr="Valentine Card from Carolyn_2_2.14.2011 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800"/>
            <a:ext cx="1600200" cy="2819400"/>
          </a:xfrm>
          <a:prstGeom prst="rect">
            <a:avLst/>
          </a:prstGeom>
        </p:spPr>
      </p:pic>
      <p:pic>
        <p:nvPicPr>
          <p:cNvPr id="5" name="Picture 4" descr="Valentine Card from Carolyn_2_2.14.2011 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84" y="3795713"/>
            <a:ext cx="1838916" cy="23304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31859C"/>
                </a:solidFill>
              </a:rPr>
              <a:t>Plugins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600200"/>
            <a:ext cx="5867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95B3D7"/>
                </a:solidFill>
              </a:rPr>
              <a:t>Image Annotation </a:t>
            </a:r>
            <a:r>
              <a:rPr lang="en-US" dirty="0" smtClean="0"/>
              <a:t>– similar to how users tag elements of images in </a:t>
            </a:r>
            <a:r>
              <a:rPr lang="en-US" dirty="0" err="1" smtClean="0"/>
              <a:t>Flickr</a:t>
            </a:r>
            <a:r>
              <a:rPr lang="en-US" dirty="0" smtClean="0"/>
              <a:t> &amp; Facebook – to enable the user to easily read handwritten text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Simple Pages </a:t>
            </a:r>
            <a:r>
              <a:rPr lang="en-US" dirty="0" smtClean="0"/>
              <a:t>– as a home page, as creator bio pages</a:t>
            </a:r>
          </a:p>
          <a:p>
            <a:r>
              <a:rPr lang="en-US" dirty="0" smtClean="0">
                <a:solidFill>
                  <a:srgbClr val="95B3D7"/>
                </a:solidFill>
              </a:rPr>
              <a:t>CSV </a:t>
            </a:r>
            <a:r>
              <a:rPr lang="en-US" dirty="0" err="1" smtClean="0">
                <a:solidFill>
                  <a:srgbClr val="95B3D7"/>
                </a:solidFill>
              </a:rPr>
              <a:t>Uploader</a:t>
            </a:r>
            <a:r>
              <a:rPr lang="en-US" dirty="0" smtClean="0">
                <a:solidFill>
                  <a:srgbClr val="95B3D7"/>
                </a:solidFill>
              </a:rPr>
              <a:t> </a:t>
            </a:r>
            <a:r>
              <a:rPr lang="en-US" dirty="0" smtClean="0"/>
              <a:t>– to make life easier</a:t>
            </a:r>
          </a:p>
          <a:p>
            <a:r>
              <a:rPr lang="en-US" dirty="0" smtClean="0"/>
              <a:t>…maybe others </a:t>
            </a:r>
            <a:endParaRPr lang="en-US" dirty="0"/>
          </a:p>
        </p:txBody>
      </p:sp>
      <p:pic>
        <p:nvPicPr>
          <p:cNvPr id="4" name="Picture 3" descr="Note from the Pew Family_201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057400"/>
            <a:ext cx="2580787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1859C"/>
                </a:solidFill>
              </a:rPr>
              <a:t>Questions in progress</a:t>
            </a:r>
            <a:endParaRPr lang="en-US" dirty="0">
              <a:solidFill>
                <a:srgbClr val="3185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have 2 collections on my site currently.  They are </a:t>
            </a:r>
            <a:r>
              <a:rPr lang="en-US" dirty="0" smtClean="0">
                <a:solidFill>
                  <a:srgbClr val="95B3D7"/>
                </a:solidFill>
              </a:rPr>
              <a:t>chronological </a:t>
            </a:r>
            <a:r>
              <a:rPr lang="en-US" dirty="0" smtClean="0"/>
              <a:t>because I created the ‘collection’ chronologically.  If I create a collection that back-dates the other Collections, will </a:t>
            </a:r>
            <a:r>
              <a:rPr lang="en-US" dirty="0" err="1" smtClean="0"/>
              <a:t>Omeka</a:t>
            </a:r>
            <a:r>
              <a:rPr lang="en-US" dirty="0" smtClean="0"/>
              <a:t> organize them, or </a:t>
            </a:r>
            <a:r>
              <a:rPr lang="en-US" dirty="0" smtClean="0">
                <a:solidFill>
                  <a:srgbClr val="95B3D7"/>
                </a:solidFill>
              </a:rPr>
              <a:t>will they be displayed in the order created </a:t>
            </a:r>
            <a:r>
              <a:rPr lang="en-US" dirty="0" smtClean="0"/>
              <a:t>– or can I arrange them myself (with CSS, perhaps)?</a:t>
            </a:r>
          </a:p>
          <a:p>
            <a:r>
              <a:rPr lang="en-US" dirty="0" smtClean="0"/>
              <a:t>Can I create </a:t>
            </a:r>
            <a:r>
              <a:rPr lang="en-US" dirty="0" smtClean="0">
                <a:solidFill>
                  <a:srgbClr val="95B3D7"/>
                </a:solidFill>
              </a:rPr>
              <a:t>sub-series </a:t>
            </a:r>
            <a:r>
              <a:rPr lang="en-US" dirty="0" smtClean="0"/>
              <a:t>with </a:t>
            </a:r>
            <a:r>
              <a:rPr lang="en-US" dirty="0" err="1" smtClean="0"/>
              <a:t>Omeka</a:t>
            </a:r>
            <a:r>
              <a:rPr lang="en-US" dirty="0" smtClean="0"/>
              <a:t>? i.e.: can I make a Collection for “Nanny” (my grandmother) and have sub-collection for each letter received?</a:t>
            </a:r>
          </a:p>
          <a:p>
            <a:r>
              <a:rPr lang="en-US" dirty="0" smtClean="0"/>
              <a:t>My CSV files are created with the last file first so that they display first to last on my </a:t>
            </a:r>
            <a:r>
              <a:rPr lang="en-US" dirty="0" err="1" smtClean="0"/>
              <a:t>Omeka</a:t>
            </a:r>
            <a:r>
              <a:rPr lang="en-US" dirty="0" smtClean="0"/>
              <a:t> Page.  This works UNLESS the user clicks on the Series title instead of “view items in...” this is very Annoying – can this be fixed (with CSS)?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588</Words>
  <Application>Microsoft Macintosh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Kelly Blanchat </vt:lpstr>
      <vt:lpstr>Idea 1</vt:lpstr>
      <vt:lpstr>Idea 2</vt:lpstr>
      <vt:lpstr>Idea 3: “Letters and Correspondence from the Collection of Kelly Marie Blanchat</vt:lpstr>
      <vt:lpstr>Collections &amp; Series</vt:lpstr>
      <vt:lpstr>Numbers</vt:lpstr>
      <vt:lpstr>Metadata</vt:lpstr>
      <vt:lpstr>Plugins</vt:lpstr>
      <vt:lpstr>Questions in progress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Kelly Blanchat </dc:title>
  <dc:creator>Kelly Blanchat</dc:creator>
  <cp:lastModifiedBy>Kelly Blanchat</cp:lastModifiedBy>
  <cp:revision>4</cp:revision>
  <dcterms:created xsi:type="dcterms:W3CDTF">2011-10-24T23:35:53Z</dcterms:created>
  <dcterms:modified xsi:type="dcterms:W3CDTF">2011-10-25T00:12:14Z</dcterms:modified>
</cp:coreProperties>
</file>