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0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48" autoAdjust="0"/>
  </p:normalViewPr>
  <p:slideViewPr>
    <p:cSldViewPr snapToGrid="0" snapToObjects="1">
      <p:cViewPr varScale="1">
        <p:scale>
          <a:sx n="137" d="100"/>
          <a:sy n="137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07E09C-D47F-D649-8489-3642403E46B7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032ED-BBEA-F443-9800-A89381F32B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Disfigured Posters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Map and record acts of creative vandalism on subway ads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Boy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Turns MTA stations into public galleries</a:t>
            </a:r>
          </a:p>
          <a:p>
            <a:r>
              <a:rPr lang="en-US" dirty="0" smtClean="0"/>
              <a:t>hopes to start a “decentralized art movement”</a:t>
            </a:r>
          </a:p>
          <a:p>
            <a:r>
              <a:rPr lang="en-US" dirty="0" smtClean="0"/>
              <a:t>No copyright, no authorship</a:t>
            </a:r>
          </a:p>
          <a:p>
            <a:r>
              <a:rPr lang="en-US" dirty="0" smtClean="0"/>
              <a:t>“…a social thing, as opposed to being an artist making things for bored rich people to hang above their couch.”</a:t>
            </a:r>
          </a:p>
          <a:p>
            <a:r>
              <a:rPr lang="en-US" dirty="0" smtClean="0"/>
              <a:t>Is cultural criticism and social protest inherent to poster vandal 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type: still images (often with text)</a:t>
            </a:r>
            <a:endParaRPr lang="en-US" dirty="0"/>
          </a:p>
        </p:txBody>
      </p:sp>
      <p:pic>
        <p:nvPicPr>
          <p:cNvPr id="5" name="Content Placeholder 4" descr="distorted posters - best spoil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0904" r="-7090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13648" y="3515091"/>
            <a:ext cx="2223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hope to capture</a:t>
            </a:r>
          </a:p>
          <a:p>
            <a:r>
              <a:rPr lang="en-US" dirty="0" smtClean="0"/>
              <a:t>15-20 images</a:t>
            </a:r>
          </a:p>
          <a:p>
            <a:r>
              <a:rPr lang="en-US" dirty="0"/>
              <a:t>a</a:t>
            </a:r>
            <a:r>
              <a:rPr lang="en-US" dirty="0" smtClean="0"/>
              <a:t>s widely dispersed</a:t>
            </a:r>
          </a:p>
          <a:p>
            <a:r>
              <a:rPr lang="en-US" dirty="0"/>
              <a:t>a</a:t>
            </a:r>
            <a:r>
              <a:rPr lang="en-US" dirty="0" smtClean="0"/>
              <a:t>s possible throughout</a:t>
            </a:r>
          </a:p>
          <a:p>
            <a:r>
              <a:rPr lang="en-US" dirty="0"/>
              <a:t>t</a:t>
            </a:r>
            <a:r>
              <a:rPr lang="en-US" dirty="0" smtClean="0"/>
              <a:t>he subway system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DC fields that seem most relevant include: contributor, date, location, publisher, subject, title.</a:t>
            </a:r>
          </a:p>
          <a:p>
            <a:endParaRPr lang="en-US" dirty="0" smtClean="0"/>
          </a:p>
          <a:p>
            <a:r>
              <a:rPr lang="en-US" dirty="0" smtClean="0"/>
              <a:t>Item type specific fields include: original format, physical dimensions.  However, I’m not convinced these are relevant in this case.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original content of the ad and subject matter contributed by artist-vandal.</a:t>
            </a:r>
          </a:p>
          <a:p>
            <a:r>
              <a:rPr lang="en-US" dirty="0" smtClean="0"/>
              <a:t>Descriptive of the materials used.</a:t>
            </a:r>
            <a:endParaRPr lang="en-US" dirty="0"/>
          </a:p>
        </p:txBody>
      </p:sp>
      <p:pic>
        <p:nvPicPr>
          <p:cNvPr id="4" name="Picture 3" descr="Distorted 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96397" y="3143357"/>
            <a:ext cx="4187220" cy="2352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9881" y="4134732"/>
            <a:ext cx="2182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tags would</a:t>
            </a:r>
          </a:p>
          <a:p>
            <a:r>
              <a:rPr lang="en-US" dirty="0" smtClean="0"/>
              <a:t>Include &lt;Sweatshop&gt;</a:t>
            </a:r>
          </a:p>
          <a:p>
            <a:r>
              <a:rPr lang="en-US" dirty="0" smtClean="0"/>
              <a:t>&lt;slavery&gt;&lt;retail&gt;</a:t>
            </a:r>
          </a:p>
          <a:p>
            <a:r>
              <a:rPr lang="en-US" dirty="0" smtClean="0"/>
              <a:t>&lt;chain&gt;&lt;</a:t>
            </a:r>
            <a:r>
              <a:rPr lang="en-US" dirty="0" err="1" smtClean="0"/>
              <a:t>Uniqlo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Image annotation: to ensure readability of any text, or to provide context.</a:t>
            </a:r>
          </a:p>
          <a:p>
            <a:endParaRPr lang="en-US" dirty="0" smtClean="0"/>
          </a:p>
          <a:p>
            <a:r>
              <a:rPr lang="en-US" dirty="0" err="1" smtClean="0"/>
              <a:t>Geolocation</a:t>
            </a:r>
            <a:r>
              <a:rPr lang="en-US" dirty="0" smtClean="0"/>
              <a:t>: designating where in the subway system the vandalized ad was found (note: NOT where ad can currently be found).</a:t>
            </a:r>
          </a:p>
          <a:p>
            <a:endParaRPr lang="en-US" dirty="0" smtClean="0"/>
          </a:p>
          <a:p>
            <a:r>
              <a:rPr lang="en-US" dirty="0" smtClean="0"/>
              <a:t>Contribution: ideally it would be great if any commuter could contribute photographs of altered posters that caught their attention mid-commute.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334</TotalTime>
  <Words>254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Median</vt:lpstr>
      <vt:lpstr>Disfigured Posters</vt:lpstr>
      <vt:lpstr>Poster Boy</vt:lpstr>
      <vt:lpstr>Item type: still images (often with text)</vt:lpstr>
      <vt:lpstr>Metadata</vt:lpstr>
      <vt:lpstr>Tags:</vt:lpstr>
      <vt:lpstr>Plug-ins: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Disfigured Posters</dc:title>
  <dc:creator>Doug</dc:creator>
  <cp:lastModifiedBy>Doug</cp:lastModifiedBy>
  <cp:revision>3</cp:revision>
  <dcterms:created xsi:type="dcterms:W3CDTF">2011-10-25T13:14:57Z</dcterms:created>
  <dcterms:modified xsi:type="dcterms:W3CDTF">2011-10-25T18:49:19Z</dcterms:modified>
</cp:coreProperties>
</file>