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4.xml"/>
  <Override ContentType="application/vnd.openxmlformats-officedocument.theme+xml" PartName="/ppt/theme/theme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4.xml"/>
  <Override ContentType="application/vnd.openxmlformats-officedocument.presentationml.slide+xml" PartName="/ppt/slides/slide2.xml"/>
  <Override ContentType="application/vnd.openxmlformats-officedocument.presentationml.slide+xml" PartName="/ppt/slides/slide5.xml"/>
  <Override ContentType="application/vnd.openxmlformats-officedocument.presentationml.slide+xml" PartName="/ppt/slides/slide3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Type="http://schemas.openxmlformats.org/officeDocument/2006/relationships/officeDocument" Id="rId1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c:Ignorable="mv" autoCompressPictures="0" mc:PreserveAttributes="mv:*" saveSubsetFonts="1">
  <p:sldMasterIdLst>
    <p:sldMasterId id="2147483660" r:id="rId4"/>
    <p:sldMasterId id="214748366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6858000" cx="9144000"/>
  <p:notesSz cy="9144000" cx="6858000"/>
  <p:defaultTextStyle>
    <a:defPPr marR="0" algn="l" rtl="0">
      <a:lnSpc>
        <a:spcPct val="100.00%"/>
      </a:lnSpc>
      <a:spcBef>
        <a:spcPts val="0"/>
      </a:spcBef>
      <a:spcAft>
        <a:spcPts val="0"/>
      </a:spcAft>
    </a:defPPr>
    <a:lvl1pPr marR="0" algn="l" rtl="0">
      <a:lnSpc>
        <a:spcPct val="100.00%"/>
      </a:lnSpc>
      <a:spcBef>
        <a:spcPts val="0"/>
      </a:spcBef>
      <a:spcAft>
        <a:spcPts val="0"/>
      </a:spcAft>
      <a:defRPr i="0" baseline="0" strike="noStrike" sz="1400" b="0" cap="none" u="none">
        <a:solidFill>
          <a:srgbClr val="000000"/>
        </a:solidFill>
        <a:latin panose="" typeface="Arial"/>
        <a:ea panose="" typeface="Arial"/>
        <a:cs panose="" typeface="Arial"/>
        <a:sym panose="" typeface="Arial"/>
        <a:rtl val="0"/>
      </a:defRPr>
    </a:lvl1pPr>
    <a:lvl2pPr marR="0" algn="l" rtl="0">
      <a:lnSpc>
        <a:spcPct val="100.00%"/>
      </a:lnSpc>
      <a:spcBef>
        <a:spcPts val="0"/>
      </a:spcBef>
      <a:spcAft>
        <a:spcPts val="0"/>
      </a:spcAft>
      <a:defRPr i="0" baseline="0" strike="noStrike" sz="1400" b="0" cap="none" u="none">
        <a:solidFill>
          <a:srgbClr val="000000"/>
        </a:solidFill>
        <a:latin panose="" typeface="Arial"/>
        <a:ea panose="" typeface="Arial"/>
        <a:cs panose="" typeface="Arial"/>
        <a:sym panose="" typeface="Arial"/>
        <a:rtl val="0"/>
      </a:defRPr>
    </a:lvl2pPr>
    <a:lvl3pPr marR="0" algn="l" rtl="0">
      <a:lnSpc>
        <a:spcPct val="100.00%"/>
      </a:lnSpc>
      <a:spcBef>
        <a:spcPts val="0"/>
      </a:spcBef>
      <a:spcAft>
        <a:spcPts val="0"/>
      </a:spcAft>
      <a:defRPr i="0" baseline="0" strike="noStrike" sz="1400" b="0" cap="none" u="none">
        <a:solidFill>
          <a:srgbClr val="000000"/>
        </a:solidFill>
        <a:latin panose="" typeface="Arial"/>
        <a:ea panose="" typeface="Arial"/>
        <a:cs panose="" typeface="Arial"/>
        <a:sym panose="" typeface="Arial"/>
        <a:rtl val="0"/>
      </a:defRPr>
    </a:lvl3pPr>
    <a:lvl4pPr marR="0" algn="l" rtl="0">
      <a:lnSpc>
        <a:spcPct val="100.00%"/>
      </a:lnSpc>
      <a:spcBef>
        <a:spcPts val="0"/>
      </a:spcBef>
      <a:spcAft>
        <a:spcPts val="0"/>
      </a:spcAft>
      <a:defRPr i="0" baseline="0" strike="noStrike" sz="1400" b="0" cap="none" u="none">
        <a:solidFill>
          <a:srgbClr val="000000"/>
        </a:solidFill>
        <a:latin panose="" typeface="Arial"/>
        <a:ea panose="" typeface="Arial"/>
        <a:cs panose="" typeface="Arial"/>
        <a:sym panose="" typeface="Arial"/>
        <a:rtl val="0"/>
      </a:defRPr>
    </a:lvl4pPr>
    <a:lvl5pPr marR="0" algn="l" rtl="0">
      <a:lnSpc>
        <a:spcPct val="100.00%"/>
      </a:lnSpc>
      <a:spcBef>
        <a:spcPts val="0"/>
      </a:spcBef>
      <a:spcAft>
        <a:spcPts val="0"/>
      </a:spcAft>
      <a:defRPr i="0" baseline="0" strike="noStrike" sz="1400" b="0" cap="none" u="none">
        <a:solidFill>
          <a:srgbClr val="000000"/>
        </a:solidFill>
        <a:latin panose="" typeface="Arial"/>
        <a:ea panose="" typeface="Arial"/>
        <a:cs panose="" typeface="Arial"/>
        <a:sym panose="" typeface="Arial"/>
        <a:rtl val="0"/>
      </a:defRPr>
    </a:lvl5pPr>
    <a:lvl6pPr marR="0" algn="l" rtl="0">
      <a:lnSpc>
        <a:spcPct val="100.00%"/>
      </a:lnSpc>
      <a:spcBef>
        <a:spcPts val="0"/>
      </a:spcBef>
      <a:spcAft>
        <a:spcPts val="0"/>
      </a:spcAft>
      <a:defRPr i="0" baseline="0" strike="noStrike" sz="1400" b="0" cap="none" u="none">
        <a:solidFill>
          <a:srgbClr val="000000"/>
        </a:solidFill>
        <a:latin panose="" typeface="Arial"/>
        <a:ea panose="" typeface="Arial"/>
        <a:cs panose="" typeface="Arial"/>
        <a:sym panose="" typeface="Arial"/>
        <a:rtl val="0"/>
      </a:defRPr>
    </a:lvl6pPr>
    <a:lvl7pPr marR="0" algn="l" rtl="0">
      <a:lnSpc>
        <a:spcPct val="100.00%"/>
      </a:lnSpc>
      <a:spcBef>
        <a:spcPts val="0"/>
      </a:spcBef>
      <a:spcAft>
        <a:spcPts val="0"/>
      </a:spcAft>
      <a:defRPr i="0" baseline="0" strike="noStrike" sz="1400" b="0" cap="none" u="none">
        <a:solidFill>
          <a:srgbClr val="000000"/>
        </a:solidFill>
        <a:latin panose="" typeface="Arial"/>
        <a:ea panose="" typeface="Arial"/>
        <a:cs panose="" typeface="Arial"/>
        <a:sym panose="" typeface="Arial"/>
        <a:rtl val="0"/>
      </a:defRPr>
    </a:lvl7pPr>
    <a:lvl8pPr marR="0" algn="l" rtl="0">
      <a:lnSpc>
        <a:spcPct val="100.00%"/>
      </a:lnSpc>
      <a:spcBef>
        <a:spcPts val="0"/>
      </a:spcBef>
      <a:spcAft>
        <a:spcPts val="0"/>
      </a:spcAft>
      <a:defRPr i="0" baseline="0" strike="noStrike" sz="1400" b="0" cap="none" u="none">
        <a:solidFill>
          <a:srgbClr val="000000"/>
        </a:solidFill>
        <a:latin panose="" typeface="Arial"/>
        <a:ea panose="" typeface="Arial"/>
        <a:cs panose="" typeface="Arial"/>
        <a:sym panose="" typeface="Arial"/>
        <a:rtl val="0"/>
      </a:defRPr>
    </a:lvl8pPr>
    <a:lvl9pPr marR="0" algn="l" rtl="0">
      <a:lnSpc>
        <a:spcPct val="100.00%"/>
      </a:lnSpc>
      <a:spcBef>
        <a:spcPts val="0"/>
      </a:spcBef>
      <a:spcAft>
        <a:spcPts val="0"/>
      </a:spcAft>
      <a:defRPr i="0" baseline="0" strike="noStrike" sz="1400" b="0" cap="none" u="none">
        <a:solidFill>
          <a:srgbClr val="000000"/>
        </a:solidFill>
        <a:latin panose="" typeface="Arial"/>
        <a:ea panose="" typeface="Arial"/>
        <a:cs panose="" typeface="Arial"/>
        <a:sym panose=""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ype="http://schemas.openxmlformats.org/officeDocument/2006/relationships/presProps" Id="rId2" Target="presProps.xml"/><Relationship Type="http://schemas.openxmlformats.org/officeDocument/2006/relationships/theme" Id="rId1" Target="theme/theme2.xml"/><Relationship Type="http://schemas.openxmlformats.org/officeDocument/2006/relationships/slide" Id="rId10" Target="slides/slide4.xml"/><Relationship Type="http://schemas.openxmlformats.org/officeDocument/2006/relationships/slideMaster" Id="rId4" Target="slideMasters/slideMaster1.xml"/><Relationship Type="http://schemas.openxmlformats.org/officeDocument/2006/relationships/slide" Id="rId11" Target="slides/slide5.xml"/><Relationship Type="http://schemas.openxmlformats.org/officeDocument/2006/relationships/tableStyles" Id="rId3" Target="tableStyles.xml"/><Relationship Type="http://schemas.openxmlformats.org/officeDocument/2006/relationships/slide" Id="rId9" Target="slides/slide3.xml"/><Relationship Type="http://schemas.openxmlformats.org/officeDocument/2006/relationships/notesMaster" Id="rId6" Target="notesMasters/notesMaster1.xml"/><Relationship Type="http://schemas.openxmlformats.org/officeDocument/2006/relationships/slideMaster" Id="rId5" Target="slideMasters/slideMaster2.xml"/><Relationship Type="http://schemas.openxmlformats.org/officeDocument/2006/relationships/slide" Id="rId8" Target="slides/slide2.xml"/><Relationship Type="http://schemas.openxmlformats.org/officeDocument/2006/relationships/slide" Id="rId7" Target="slides/slide1.xml"/></Relationships>
</file>

<file path=ppt/notesMasters/_rels/notesMaster1.xml.rels><?xml version="1.0" encoding="UTF-8" standalone="yes"?><Relationships xmlns="http://schemas.openxmlformats.org/package/2006/relationships"><Relationship Type="http://schemas.openxmlformats.org/officeDocument/2006/relationships/theme" Id="rId1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" id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Shape 3" id="3"/>
          <p:cNvSpPr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bIns="91425" tIns="91425" anchor="t" lIns="91425" rIns="91425">
            <a:spAutoFit/>
          </a:bodyPr>
          <a:lstStyle/>
          <a:p>
            <a:pPr indent="-317500" lvl="1" marL="914400">
              <a:buClr>
                <a:srgbClr val="000000"/>
              </a:buClr>
              <a:buSzPct val="127272"/>
              <a:buFont typeface="Courier New"/>
              <a:buChar char="o"/>
            </a:pPr>
            <a:r>
              <a:rPr sz="1100"/>
              <a:t>
</a:t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</p:txBody>
      </p:sp>
    </p:spTree>
  </p:cSld>
  <p:clrMap accent6="accent6" tx2="lt2" accent5="accent5" bg2="dk2" tx1="dk1" accent4="accent4" bg1="lt1" accent3="accent3" accent2="accent2" accent1="accent1" folHlink="folHlink" hlink="hlink"/>
</p:notesMaster>
</file>

<file path=ppt/notesSlides/_rels/notesSlide1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2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3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4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5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48" id="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0" id="50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55" id="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7" id="57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62" id="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4" id="64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69" id="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1" id="71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76" id="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8" id="78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>
            <a:sp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name="Shape 7" id="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8" id="8"/>
          <p:cNvSpPr/>
          <p:nvPr>
            <p:ph type="ctrTitle"/>
          </p:nvPr>
        </p:nvSpPr>
        <p:spPr>
          <a:xfrm>
            <a:off y="2111123" x="685800"/>
            <a:ext cy="1546474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1pPr>
            <a:lvl2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2pPr>
            <a:lvl3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3pPr>
            <a:lvl4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4pPr>
            <a:lvl5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5pPr>
            <a:lvl6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6pPr>
            <a:lvl7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7pPr>
            <a:lvl8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8pPr>
            <a:lvl9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9pPr>
          </a:lstStyle>
          <a:p/>
        </p:txBody>
      </p:sp>
      <p:sp>
        <p:nvSpPr>
          <p:cNvPr name="Shape 9" id="9"/>
          <p:cNvSpPr/>
          <p:nvPr>
            <p:ph type="subTitle" idx="1"/>
          </p:nvPr>
        </p:nvSpPr>
        <p:spPr>
          <a:xfrm>
            <a:off y="3786737" x="685800"/>
            <a:ext cy="1046317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190500" algn="ctr" marL="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1pPr>
            <a:lvl2pPr indent="190500" algn="ctr" marL="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2pPr>
            <a:lvl3pPr indent="190500" algn="ctr" marL="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3pPr>
            <a:lvl4pPr indent="190500" algn="ctr" marL="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4pPr>
            <a:lvl5pPr indent="190500" algn="ctr" marL="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5pPr>
            <a:lvl6pPr indent="190500" algn="ctr" marL="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6pPr>
            <a:lvl7pPr indent="190500" algn="ctr" marL="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7pPr>
            <a:lvl8pPr indent="190500" algn="ctr" marL="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8pPr>
            <a:lvl9pPr indent="190500" algn="ctr" marL="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name="Shape 38" id="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9" id="39"/>
          <p:cNvSpPr/>
          <p:nvPr/>
        </p:nvSpPr>
        <p:spPr>
          <a:xfrm>
            <a:off y="274636" x="0"/>
            <a:ext cy="1554300" cx="8686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40" id="40"/>
          <p:cNvSpPr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name="Shape 41" id="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2" id="42"/>
          <p:cNvSpPr/>
          <p:nvPr/>
        </p:nvSpPr>
        <p:spPr>
          <a:xfrm>
            <a:off y="5875078" x="0"/>
            <a:ext cy="692700" cx="8686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43" id="43"/>
          <p:cNvSpPr/>
          <p:nvPr>
            <p:ph type="body" idx="1"/>
          </p:nvPr>
        </p:nvSpPr>
        <p:spPr>
          <a:xfrm>
            <a:off y="5875078" x="457200"/>
            <a:ext cy="6927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-342900" algn="l" marL="34290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i="0" sz="2400" b="1">
                <a:solidFill>
                  <a:schemeClr val="lt1"/>
                </a:solidFill>
              </a:defRPr>
            </a:lvl1pPr>
            <a:lvl2pPr indent="-342900" algn="l" marL="34290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i="0" sz="2400" b="1">
                <a:solidFill>
                  <a:schemeClr val="lt1"/>
                </a:solidFill>
              </a:defRPr>
            </a:lvl2pPr>
            <a:lvl3pPr indent="-342900" algn="l" marL="34290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i="0" sz="2400" b="1">
                <a:solidFill>
                  <a:schemeClr val="lt1"/>
                </a:solidFill>
              </a:defRPr>
            </a:lvl3pPr>
            <a:lvl4pPr indent="-342900" algn="l" marL="34290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i="0" sz="2400" b="1">
                <a:solidFill>
                  <a:schemeClr val="lt1"/>
                </a:solidFill>
              </a:defRPr>
            </a:lvl4pPr>
            <a:lvl5pPr indent="-342900" algn="l" marL="34290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i="0" sz="2400" b="1">
                <a:solidFill>
                  <a:schemeClr val="lt1"/>
                </a:solidFill>
              </a:defRPr>
            </a:lvl5pPr>
            <a:lvl6pPr indent="-342900" algn="l" marL="34290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i="0" sz="2400" b="1">
                <a:solidFill>
                  <a:schemeClr val="lt1"/>
                </a:solidFill>
              </a:defRPr>
            </a:lvl6pPr>
            <a:lvl7pPr indent="-342900" algn="l" marL="34290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i="0" sz="2400" b="1">
                <a:solidFill>
                  <a:schemeClr val="lt1"/>
                </a:solidFill>
              </a:defRPr>
            </a:lvl7pPr>
            <a:lvl8pPr indent="-342900" algn="l" marL="34290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i="0" sz="2400" b="1">
                <a:solidFill>
                  <a:schemeClr val="lt1"/>
                </a:solidFill>
              </a:defRPr>
            </a:lvl8pPr>
            <a:lvl9pPr indent="-342900" algn="l" marL="342900" rtl="0">
              <a:lnSpc>
                <a:spcPct val="100.00%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i="0" sz="2400" b="1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name="Shape 44" id="44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x">
    <p:spTree>
      <p:nvGrpSpPr>
        <p:cNvPr name="Shape 10" id="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1" id="11"/>
          <p:cNvSpPr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9pPr>
          </a:lstStyle>
          <a:p/>
        </p:txBody>
      </p:sp>
      <p:sp>
        <p:nvSpPr>
          <p:cNvPr name="Shape 12" id="12"/>
          <p:cNvSpPr/>
          <p:nvPr>
            <p:ph type="body" idx="1"/>
          </p:nvPr>
        </p:nvSpPr>
        <p:spPr>
          <a:xfrm>
            <a:off y="1600200" x="457200"/>
            <a:ext cy="4967574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indent="-285750" marL="742950" rtl="0">
              <a:defRPr/>
            </a:lvl2pPr>
            <a:lvl3pPr indent="-228600" marL="1143000" rtl="0">
              <a:defRPr/>
            </a:lvl3pPr>
            <a:lvl4pPr indent="-228600" marL="1600200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woColTx">
    <p:spTree>
      <p:nvGrpSpPr>
        <p:cNvPr name="Shape 13" id="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4" id="14"/>
          <p:cNvSpPr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9pPr>
          </a:lstStyle>
          <a:p/>
        </p:txBody>
      </p:sp>
      <p:sp>
        <p:nvSpPr>
          <p:cNvPr name="Shape 15" id="15"/>
          <p:cNvSpPr/>
          <p:nvPr>
            <p:ph type="body" idx="1"/>
          </p:nvPr>
        </p:nvSpPr>
        <p:spPr>
          <a:xfrm>
            <a:off y="1600200" x="457200"/>
            <a:ext cy="4967574" cx="3994525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name="Shape 16" id="16"/>
          <p:cNvSpPr/>
          <p:nvPr>
            <p:ph type="body" idx="2"/>
          </p:nvPr>
        </p:nvSpPr>
        <p:spPr>
          <a:xfrm>
            <a:off y="1600200" x="4692273"/>
            <a:ext cy="4967574" cx="3994525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name="Shape 17" id="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8" id="18"/>
          <p:cNvSpPr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name="Shape 19" id="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0" id="20"/>
          <p:cNvSpPr/>
          <p:nvPr>
            <p:ph type="body" idx="1"/>
          </p:nvPr>
        </p:nvSpPr>
        <p:spPr>
          <a:xfrm>
            <a:off y="5875078" x="457200"/>
            <a:ext cy="692693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85750" algn="ctr" marL="285750" rtl="0">
              <a:lnSpc>
                <a:spcPct val="100.00%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indent="-285750" algn="ctr" marL="285750" rtl="0">
              <a:lnSpc>
                <a:spcPct val="100.00%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indent="-285750" algn="ctr" marL="285750" rtl="0">
              <a:lnSpc>
                <a:spcPct val="100.00%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indent="-285750" algn="ctr" marL="285750" rtl="0">
              <a:lnSpc>
                <a:spcPct val="100.00%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indent="-285750" algn="ctr" marL="285750" rtl="0">
              <a:lnSpc>
                <a:spcPct val="100.00%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indent="-285750" algn="ctr" marL="285750" rtl="0">
              <a:lnSpc>
                <a:spcPct val="100.00%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indent="-285750" algn="ctr" marL="285750" rtl="0">
              <a:lnSpc>
                <a:spcPct val="100.00%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indent="-285750" algn="ctr" marL="285750" rtl="0">
              <a:lnSpc>
                <a:spcPct val="100.00%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indent="-285750" algn="ctr" marL="285750" rtl="0">
              <a:lnSpc>
                <a:spcPct val="100.00%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name="Shape 21" id="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name="Shape 25" id="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6" id="26"/>
          <p:cNvSpPr/>
          <p:nvPr/>
        </p:nvSpPr>
        <p:spPr>
          <a:xfrm rot="10800000" flipH="1">
            <a:off y="4124512" x="0"/>
            <a:ext cy="949799" cx="8458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27" id="27"/>
          <p:cNvSpPr/>
          <p:nvPr>
            <p:ph type="ctrTitle"/>
          </p:nvPr>
        </p:nvSpPr>
        <p:spPr>
          <a:xfrm>
            <a:off y="1734342" x="685800"/>
            <a:ext cy="2245499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4572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dk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1pPr>
            <a:lvl2pPr indent="4572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dk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2pPr>
            <a:lvl3pPr indent="4572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dk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3pPr>
            <a:lvl4pPr indent="4572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dk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4pPr>
            <a:lvl5pPr indent="4572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dk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5pPr>
            <a:lvl6pPr indent="4572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dk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6pPr>
            <a:lvl7pPr indent="4572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dk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7pPr>
            <a:lvl8pPr indent="4572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dk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8pPr>
            <a:lvl9pPr indent="4572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i="0" baseline="0" strike="noStrike" sz="7200" b="1" cap="none" u="none">
                <a:solidFill>
                  <a:schemeClr val="dk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9pPr>
          </a:lstStyle>
          <a:p/>
        </p:txBody>
      </p:sp>
      <p:sp>
        <p:nvSpPr>
          <p:cNvPr name="Shape 28" id="28"/>
          <p:cNvSpPr/>
          <p:nvPr>
            <p:ph type="subTitle" idx="1"/>
          </p:nvPr>
        </p:nvSpPr>
        <p:spPr>
          <a:xfrm>
            <a:off y="4124476" x="685800"/>
            <a:ext cy="949799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190500" algn="l" marL="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i="0" baseline="0" strike="noStrike" sz="3000" b="1" cap="none" u="none">
                <a:solidFill>
                  <a:schemeClr val="lt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1pPr>
            <a:lvl2pPr indent="190500" algn="l" marL="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i="0" baseline="0" strike="noStrike" sz="3000" b="1" cap="none" u="none">
                <a:solidFill>
                  <a:schemeClr val="lt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2pPr>
            <a:lvl3pPr indent="190500" algn="l" marL="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i="0" baseline="0" strike="noStrike" sz="3000" b="1" cap="none" u="none">
                <a:solidFill>
                  <a:schemeClr val="lt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3pPr>
            <a:lvl4pPr indent="190500" algn="l" marL="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i="0" baseline="0" strike="noStrike" sz="3000" b="1" cap="none" u="none">
                <a:solidFill>
                  <a:schemeClr val="lt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4pPr>
            <a:lvl5pPr indent="190500" algn="l" marL="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i="0" baseline="0" strike="noStrike" sz="3000" b="1" cap="none" u="none">
                <a:solidFill>
                  <a:schemeClr val="lt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5pPr>
            <a:lvl6pPr indent="190500" algn="l" marL="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i="0" baseline="0" strike="noStrike" sz="3000" b="1" cap="none" u="none">
                <a:solidFill>
                  <a:schemeClr val="lt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6pPr>
            <a:lvl7pPr indent="190500" algn="l" marL="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i="0" baseline="0" strike="noStrike" sz="3000" b="1" cap="none" u="none">
                <a:solidFill>
                  <a:schemeClr val="lt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7pPr>
            <a:lvl8pPr indent="190500" algn="l" marL="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i="0" baseline="0" strike="noStrike" sz="3000" b="1" cap="none" u="none">
                <a:solidFill>
                  <a:schemeClr val="lt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8pPr>
            <a:lvl9pPr indent="190500" algn="l" marL="0" rt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i="0" baseline="0" strike="noStrike" sz="3000" b="1" cap="none" u="none">
                <a:solidFill>
                  <a:schemeClr val="lt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x">
    <p:spTree>
      <p:nvGrpSpPr>
        <p:cNvPr name="Shape 29" id="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0" id="30"/>
          <p:cNvSpPr/>
          <p:nvPr/>
        </p:nvSpPr>
        <p:spPr>
          <a:xfrm>
            <a:off y="274636" x="0"/>
            <a:ext cy="1554300" cx="8686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31" id="31"/>
          <p:cNvSpPr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rtl="0">
              <a:defRPr>
                <a:solidFill>
                  <a:schemeClr val="lt1"/>
                </a:solidFill>
              </a:defRPr>
            </a:lvl1pPr>
            <a:lvl2pPr rtl="0">
              <a:defRPr>
                <a:solidFill>
                  <a:schemeClr val="lt1"/>
                </a:solidFill>
              </a:defRPr>
            </a:lvl2pPr>
            <a:lvl3pPr rtl="0">
              <a:defRPr>
                <a:solidFill>
                  <a:schemeClr val="lt1"/>
                </a:solidFill>
              </a:defRPr>
            </a:lvl3pPr>
            <a:lvl4pPr rtl="0">
              <a:defRPr>
                <a:solidFill>
                  <a:schemeClr val="lt1"/>
                </a:solidFill>
              </a:defRPr>
            </a:lvl4pPr>
            <a:lvl5pPr rtl="0">
              <a:defRPr>
                <a:solidFill>
                  <a:schemeClr val="lt1"/>
                </a:solidFill>
              </a:defRPr>
            </a:lvl5pPr>
            <a:lvl6pPr rtl="0">
              <a:defRPr>
                <a:solidFill>
                  <a:schemeClr val="lt1"/>
                </a:solidFill>
              </a:defRPr>
            </a:lvl6pPr>
            <a:lvl7pPr rtl="0">
              <a:defRPr>
                <a:solidFill>
                  <a:schemeClr val="lt1"/>
                </a:solidFill>
              </a:defRPr>
            </a:lvl7pPr>
            <a:lvl8pPr rtl="0">
              <a:defRPr>
                <a:solidFill>
                  <a:schemeClr val="lt1"/>
                </a:solidFill>
              </a:defRPr>
            </a:lvl8pPr>
            <a:lvl9pPr rtl="0"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name="Shape 32" id="32"/>
          <p:cNvSpPr/>
          <p:nvPr>
            <p:ph type="body" idx="1"/>
          </p:nvPr>
        </p:nvSpPr>
        <p:spPr>
          <a:xfrm>
            <a:off y="1947332" x="457200"/>
            <a:ext cy="4620299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woColTx">
    <p:spTree>
      <p:nvGrpSpPr>
        <p:cNvPr name="Shape 33" id="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4" id="34"/>
          <p:cNvSpPr/>
          <p:nvPr/>
        </p:nvSpPr>
        <p:spPr>
          <a:xfrm>
            <a:off y="274636" x="0"/>
            <a:ext cy="1554300" cx="8686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35" id="35"/>
          <p:cNvSpPr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4800" b="1">
                <a:solidFill>
                  <a:schemeClr val="lt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9pPr>
          </a:lstStyle>
          <a:p/>
        </p:txBody>
      </p:sp>
      <p:sp>
        <p:nvSpPr>
          <p:cNvPr name="Shape 36" id="36"/>
          <p:cNvSpPr/>
          <p:nvPr>
            <p:ph type="body" idx="1"/>
          </p:nvPr>
        </p:nvSpPr>
        <p:spPr>
          <a:xfrm>
            <a:off y="1947332" x="457200"/>
            <a:ext cy="4620299" cx="40302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name="Shape 37" id="37"/>
          <p:cNvSpPr/>
          <p:nvPr>
            <p:ph type="body" idx="2"/>
          </p:nvPr>
        </p:nvSpPr>
        <p:spPr>
          <a:xfrm>
            <a:off y="1949211" x="4656667"/>
            <a:ext cy="4620299" cx="40302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ype="http://schemas.openxmlformats.org/officeDocument/2006/relationships/slideLayout" Id="rId2" Target="../slideLayouts/slideLayout2.xml"/><Relationship Type="http://schemas.openxmlformats.org/officeDocument/2006/relationships/slideLayout" Id="rId1" Target="../slideLayouts/slideLayout1.xml"/><Relationship Type="http://schemas.openxmlformats.org/officeDocument/2006/relationships/slideLayout" Id="rId4" Target="../slideLayouts/slideLayout4.xml"/><Relationship Type="http://schemas.openxmlformats.org/officeDocument/2006/relationships/slideLayout" Id="rId3" Target="../slideLayouts/slideLayout3.xml"/><Relationship Type="http://schemas.openxmlformats.org/officeDocument/2006/relationships/slideLayout" Id="rId6" Target="../slideLayouts/slideLayout6.xml"/><Relationship Type="http://schemas.openxmlformats.org/officeDocument/2006/relationships/slideLayout" Id="rId5" Target="../slideLayouts/slideLayout5.xml"/><Relationship Type="http://schemas.openxmlformats.org/officeDocument/2006/relationships/theme" Id="rId7" Target="../theme/theme1.xml"/></Relationships>
</file>

<file path=ppt/slideMasters/_rels/slideMaster2.xml.rels><?xml version="1.0" encoding="UTF-8" standalone="yes"?><Relationships xmlns="http://schemas.openxmlformats.org/package/2006/relationships"><Relationship Type="http://schemas.openxmlformats.org/officeDocument/2006/relationships/slideLayout" Id="rId2" Target="../slideLayouts/slideLayout8.xml"/><Relationship Type="http://schemas.openxmlformats.org/officeDocument/2006/relationships/slideLayout" Id="rId1" Target="../slideLayouts/slideLayout7.xml"/><Relationship Type="http://schemas.openxmlformats.org/officeDocument/2006/relationships/slideLayout" Id="rId4" Target="../slideLayouts/slideLayout10.xml"/><Relationship Type="http://schemas.openxmlformats.org/officeDocument/2006/relationships/slideLayout" Id="rId3" Target="../slideLayouts/slideLayout9.xml"/><Relationship Type="http://schemas.openxmlformats.org/officeDocument/2006/relationships/slideLayout" Id="rId6" Target="../slideLayouts/slideLayout12.xml"/><Relationship Type="http://schemas.openxmlformats.org/officeDocument/2006/relationships/slideLayout" Id="rId5" Target="../slideLayouts/slideLayout11.xml"/><Relationship Type="http://schemas.openxmlformats.org/officeDocument/2006/relationships/theme" Id="rId7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name="Shape 4" id="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" id="5"/>
          <p:cNvSpPr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1pPr>
            <a:lvl2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2pPr>
            <a:lvl3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3pPr>
            <a:lvl4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4pPr>
            <a:lvl5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5pPr>
            <a:lvl6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6pPr>
            <a:lvl7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7pPr>
            <a:lvl8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8pPr>
            <a:lvl9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9pPr>
          </a:lstStyle>
          <a:p/>
        </p:txBody>
      </p:sp>
      <p:sp>
        <p:nvSpPr>
          <p:cNvPr name="Shape 6" id="6"/>
          <p:cNvSpPr/>
          <p:nvPr>
            <p:ph type="body" idx="1"/>
          </p:nvPr>
        </p:nvSpPr>
        <p:spPr>
          <a:xfrm>
            <a:off y="1600200" x="457200"/>
            <a:ext cy="4967574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342900" algn="l" marL="342900" rtl="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i="0" baseline="0" strike="noStrike" sz="3000" b="0" cap="none" u="none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1pPr>
            <a:lvl2pPr indent="-285750" algn="l" marL="742950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i="0" baseline="0" strike="noStrike" sz="2400" b="0" cap="none" u="none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2pPr>
            <a:lvl3pPr indent="-228600" algn="l" marL="1143000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i="0" baseline="0" strike="noStrike" sz="2400" b="0" cap="none" u="none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3pPr>
            <a:lvl4pPr indent="-228600" algn="l" marL="1600200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4pPr>
            <a:lvl5pPr indent="-228600" algn="l" marL="2057400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5pPr>
            <a:lvl6pPr indent="-228600" algn="l" marL="2514600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6pPr>
            <a:lvl7pPr indent="-228600" algn="l" marL="2971800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7pPr>
            <a:lvl8pPr indent="-228600" algn="l" marL="3429000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8pPr>
            <a:lvl9pPr indent="-228600" algn="l" marL="3886200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dk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9pPr>
          </a:lstStyle>
          <a:p/>
        </p:txBody>
      </p:sp>
    </p:spTree>
  </p:cSld>
  <p:clrMap accent6="accent6" tx2="lt2" bg2="dk2" accent5="accent5" tx1="dk1" bg1="lt1" accent4="accent4" accent3="accent3" accent2="accent2" accent1="accent1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.00%"/>
        </a:lnSpc>
        <a:spcBef>
          <a:spcPts val="0"/>
        </a:spcBef>
        <a:spcAft>
          <a:spcPts val="0"/>
        </a:spcAft>
      </a:defPPr>
      <a:lvl1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1pPr>
      <a:lvl2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2pPr>
    </p:titleStyle>
    <p:bodyStyle>
      <a:defPPr marR="0" algn="l" rtl="0">
        <a:lnSpc>
          <a:spcPct val="100.00%"/>
        </a:lnSpc>
        <a:spcBef>
          <a:spcPts val="0"/>
        </a:spcBef>
        <a:spcAft>
          <a:spcPts val="0"/>
        </a:spcAft>
      </a:defPPr>
      <a:lvl1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1pPr>
      <a:lvl2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2pPr>
      <a:lvl3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3pPr>
      <a:lvl4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4pPr>
      <a:lvl5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5pPr>
      <a:lvl6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6pPr>
      <a:lvl7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7pPr>
      <a:lvl8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8pPr>
      <a:lvl9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9pPr>
    </p:bodyStyle>
    <p:otherStyle>
      <a:defPPr marR="0" algn="l" rtl="0">
        <a:lnSpc>
          <a:spcPct val="100.00%"/>
        </a:lnSpc>
        <a:spcBef>
          <a:spcPts val="0"/>
        </a:spcBef>
        <a:spcAft>
          <a:spcPts val="0"/>
        </a:spcAft>
      </a:defPPr>
      <a:lvl1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1pPr>
      <a:lvl2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2pPr>
      <a:lvl3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3pPr>
      <a:lvl4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4pPr>
      <a:lvl5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5pPr>
      <a:lvl6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6pPr>
      <a:lvl7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7pPr>
      <a:lvl8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8pPr>
      <a:lvl9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name="Shape 22" id="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3" id="23"/>
          <p:cNvSpPr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304800" algn="l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lt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1pPr>
            <a:lvl2pPr indent="304800" algn="l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lt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2pPr>
            <a:lvl3pPr indent="304800" algn="l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lt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3pPr>
            <a:lvl4pPr indent="304800" algn="l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lt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4pPr>
            <a:lvl5pPr indent="304800" algn="l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lt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5pPr>
            <a:lvl6pPr indent="304800" algn="l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lt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6pPr>
            <a:lvl7pPr indent="304800" algn="l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lt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7pPr>
            <a:lvl8pPr indent="304800" algn="l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lt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8pPr>
            <a:lvl9pPr indent="304800" algn="l" marL="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lt1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9pPr>
          </a:lstStyle>
          <a:p/>
        </p:txBody>
      </p:sp>
      <p:sp>
        <p:nvSpPr>
          <p:cNvPr name="Shape 24" id="24"/>
          <p:cNvSpPr/>
          <p:nvPr>
            <p:ph type="body" idx="1"/>
          </p:nvPr>
        </p:nvSpPr>
        <p:spPr>
          <a:xfrm>
            <a:off y="1947332" x="457200"/>
            <a:ext cy="4620299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342900" algn="l" marL="342900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  <a:defRPr i="0" baseline="0" strike="noStrike" sz="3000" b="0" cap="none" u="none">
                <a:solidFill>
                  <a:schemeClr val="dk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1pPr>
            <a:lvl2pPr indent="-285750" algn="l" marL="742950" rtl="0">
              <a:spcBef>
                <a:spcPts val="480"/>
              </a:spcBef>
              <a:buClr>
                <a:schemeClr val="dk2"/>
              </a:buClr>
              <a:buSzPct val="100000"/>
              <a:buFont typeface="Courier New"/>
              <a:buChar char="o"/>
              <a:defRPr i="0" baseline="0" strike="noStrike" sz="2400" b="0" cap="none" u="none">
                <a:solidFill>
                  <a:schemeClr val="dk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2pPr>
            <a:lvl3pPr indent="-228600" algn="l" marL="1143000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i="0" baseline="0" strike="noStrike" sz="2400" b="0" cap="none" u="none">
                <a:solidFill>
                  <a:schemeClr val="dk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3pPr>
            <a:lvl4pPr indent="-228600" algn="l" marL="1600200" rtl="0">
              <a:spcBef>
                <a:spcPts val="360"/>
              </a:spcBef>
              <a:buClr>
                <a:schemeClr val="dk2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dk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4pPr>
            <a:lvl5pPr indent="-228600" algn="l" marL="2057400" rtl="0">
              <a:spcBef>
                <a:spcPts val="360"/>
              </a:spcBef>
              <a:buClr>
                <a:schemeClr val="dk2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dk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5pPr>
            <a:lvl6pPr indent="-228600" algn="l" marL="2514600" rtl="0">
              <a:spcBef>
                <a:spcPts val="360"/>
              </a:spcBef>
              <a:buClr>
                <a:schemeClr val="dk2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dk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6pPr>
            <a:lvl7pPr indent="-228600" algn="l" marL="2971800" rtl="0">
              <a:spcBef>
                <a:spcPts val="360"/>
              </a:spcBef>
              <a:buClr>
                <a:schemeClr val="dk2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dk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7pPr>
            <a:lvl8pPr indent="-228600" algn="l" marL="3429000" rtl="0">
              <a:spcBef>
                <a:spcPts val="360"/>
              </a:spcBef>
              <a:buClr>
                <a:schemeClr val="dk2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dk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8pPr>
            <a:lvl9pPr indent="-228600" algn="l" marL="3886200" rtl="0">
              <a:spcBef>
                <a:spcPts val="360"/>
              </a:spcBef>
              <a:buClr>
                <a:schemeClr val="dk2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dk2"/>
                </a:solidFill>
                <a:latin panose="" typeface="Arial"/>
                <a:ea panose="" typeface="Arial"/>
                <a:cs panose="" typeface="Arial"/>
                <a:sym panose="" typeface="Arial"/>
              </a:defRPr>
            </a:lvl9pPr>
          </a:lstStyle>
          <a:p/>
        </p:txBody>
      </p:sp>
    </p:spTree>
  </p:cSld>
  <p:clrMap accent6="accent6" tx2="lt2" bg2="dk2" accent5="accent5" tx1="dk1" bg1="lt1" accent4="accent4" accent3="accent3" accent2="accent2" accent1="accent1" folHlink="folHlink" hlink="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</p:sldLayoutIdLst>
  <p:txStyles>
    <p:titleStyle>
      <a:defPPr marR="0" algn="l" rtl="0">
        <a:lnSpc>
          <a:spcPct val="100.00%"/>
        </a:lnSpc>
        <a:spcBef>
          <a:spcPts val="0"/>
        </a:spcBef>
        <a:spcAft>
          <a:spcPts val="0"/>
        </a:spcAft>
      </a:defPPr>
      <a:lvl1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1pPr>
      <a:lvl2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2pPr>
    </p:titleStyle>
    <p:bodyStyle>
      <a:defPPr marR="0" algn="l" rtl="0">
        <a:lnSpc>
          <a:spcPct val="100.00%"/>
        </a:lnSpc>
        <a:spcBef>
          <a:spcPts val="0"/>
        </a:spcBef>
        <a:spcAft>
          <a:spcPts val="0"/>
        </a:spcAft>
      </a:defPPr>
      <a:lvl1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1pPr>
      <a:lvl2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2pPr>
      <a:lvl3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3pPr>
      <a:lvl4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4pPr>
      <a:lvl5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5pPr>
      <a:lvl6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6pPr>
      <a:lvl7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7pPr>
      <a:lvl8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8pPr>
      <a:lvl9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9pPr>
    </p:bodyStyle>
    <p:otherStyle>
      <a:defPPr marR="0" algn="l" rtl="0">
        <a:lnSpc>
          <a:spcPct val="100.00%"/>
        </a:lnSpc>
        <a:spcBef>
          <a:spcPts val="0"/>
        </a:spcBef>
        <a:spcAft>
          <a:spcPts val="0"/>
        </a:spcAft>
      </a:defPPr>
      <a:lvl1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1pPr>
      <a:lvl2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2pPr>
      <a:lvl3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3pPr>
      <a:lvl4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4pPr>
      <a:lvl5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5pPr>
      <a:lvl6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6pPr>
      <a:lvl7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7pPr>
      <a:lvl8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8pPr>
      <a:lvl9pPr marR="0" algn="l" rtl="0">
        <a:lnSpc>
          <a:spcPct val="100.00%"/>
        </a:lnSpc>
        <a:spcBef>
          <a:spcPts val="0"/>
        </a:spcBef>
        <a:spcAft>
          <a:spcPts val="0"/>
        </a:spcAft>
        <a:defRPr i="0" baseline="0" strike="noStrike" sz="1400" b="0" cap="none" u="none">
          <a:solidFill>
            <a:srgbClr val="000000"/>
          </a:solidFill>
          <a:latin panose="" typeface="Arial"/>
          <a:ea panose="" typeface="Arial"/>
          <a:cs panose="" typeface="Arial"/>
          <a:sym panose=""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.xml"/><Relationship Type="http://schemas.openxmlformats.org/officeDocument/2006/relationships/slideLayout" Id="rId1" Target="../slideLayouts/slideLayout1.xml"/></Relationships>
</file>

<file path=ppt/slides/_rels/slide2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2.xml"/><Relationship Type="http://schemas.openxmlformats.org/officeDocument/2006/relationships/slideLayout" Id="rId1" Target="../slideLayouts/slideLayout2.xml"/><Relationship Type="http://schemas.openxmlformats.org/officeDocument/2006/relationships/image" Id="rId4" Target="../media/image01.jpg"/><Relationship Type="http://schemas.openxmlformats.org/officeDocument/2006/relationships/hyperlink" Id="rId3" TargetMode="External" Target="http://www.toonzone.net/forums/showthread.php?222357-The-Disney-Adventures-Archive&amp;p=3246524#post3246524"/></Relationships>
</file>

<file path=ppt/slides/_rels/slide3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3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2.jpg"/></Relationships>
</file>

<file path=ppt/slides/_rels/slide4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4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0.jpg"/></Relationships>
</file>

<file path=ppt/slides/_rels/slide5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5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45" id="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6" id="46"/>
          <p:cNvSpPr/>
          <p:nvPr>
            <p:ph type="subTitle" idx="1"/>
          </p:nvPr>
        </p:nvSpPr>
        <p:spPr>
          <a:xfrm>
            <a:off y="3786737" x="685800"/>
            <a:ext cy="1046400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>
            <a:spAutoFit/>
          </a:bodyPr>
          <a:lstStyle/>
          <a:p>
            <a:pPr/>
            <a:r>
              <a:rPr/>
              <a:t>A collection of YA-Targeted Advertising in Disney Adventures Magazine, 1995</a:t>
            </a:r>
          </a:p>
        </p:txBody>
      </p:sp>
      <p:sp>
        <p:nvSpPr>
          <p:cNvPr name="Shape 47" id="47"/>
          <p:cNvSpPr/>
          <p:nvPr>
            <p:ph type="ctrTitle"/>
          </p:nvPr>
        </p:nvSpPr>
        <p:spPr>
          <a:xfrm>
            <a:off y="2111123" x="685800"/>
            <a:ext cy="1546500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>
            <a:spAutoFit/>
          </a:bodyPr>
          <a:lstStyle/>
          <a:p>
            <a:pPr/>
            <a:r>
              <a:rPr i="1" sz="6000" b="0">
                <a:latin panose="" typeface="Verdana"/>
                <a:ea panose="" typeface="Verdana"/>
                <a:cs panose="" typeface="Verdana"/>
                <a:sym panose="" typeface="Verdana"/>
              </a:rPr>
              <a:t>Marketing "Radical"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51" id="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2" id="52"/>
          <p:cNvSpPr/>
          <p:nvPr>
            <p:ph type="title"/>
          </p:nvPr>
        </p:nvSpPr>
        <p:spPr>
          <a:xfrm>
            <a:off y="-654612" x="457200"/>
            <a:ext cy="1522199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>
            <a:spAutoFit/>
          </a:bodyPr>
          <a:lstStyle/>
          <a:p>
            <a:pPr algn="ctr"/>
            <a:r>
              <a:rPr sz="5000">
                <a:latin panose="" typeface="Impact"/>
                <a:ea panose="" typeface="Impact"/>
                <a:cs panose="" typeface="Impact"/>
                <a:sym panose="" typeface="Impact"/>
              </a:rPr>
              <a:t>Disney Adventures Magazine</a:t>
            </a:r>
          </a:p>
        </p:txBody>
      </p:sp>
      <p:sp>
        <p:nvSpPr>
          <p:cNvPr name="Shape 53" id="53"/>
          <p:cNvSpPr/>
          <p:nvPr>
            <p:ph type="body" idx="1"/>
          </p:nvPr>
        </p:nvSpPr>
        <p:spPr>
          <a:xfrm>
            <a:off y="6319387" x="319750"/>
            <a:ext cy="452400" cx="83735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>
            <a:spAutoFit/>
          </a:bodyPr>
          <a:lstStyle/>
          <a:p>
            <a:pPr algn="r"/>
            <a:r>
              <a:rPr i="1" sz="900"/>
              <a:t>Image source: </a:t>
            </a:r>
            <a:r>
              <a:rPr sz="900" u="sng">
                <a:solidFill>
                  <a:schemeClr val="hlink"/>
                </a:solidFill>
                <a:hlinkClick r:id="rId3"/>
              </a:rPr>
              <a:t>http://www.toonzone.net/forums/showthread.php?222357-The-Disney-Adventures-Archive&amp;p=3246524#post3246524</a:t>
            </a:r>
          </a:p>
        </p:txBody>
      </p:sp>
      <p:sp>
        <p:nvSpPr>
          <p:cNvPr name="Shape 54" id="54"/>
          <p:cNvSpPr/>
          <p:nvPr/>
        </p:nvSpPr>
        <p:spPr>
          <a:xfrm>
            <a:off y="985387" x="701312"/>
            <a:ext cy="5334000" cx="7610475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58" id="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9" id="59"/>
          <p:cNvSpPr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>
            <a:spAutoFit/>
          </a:bodyPr>
          <a:lstStyle/>
          <a:p>
            <a:pPr/>
            <a:r>
              <a:rPr/>
              <a:t>The Advertising</a:t>
            </a:r>
          </a:p>
        </p:txBody>
      </p:sp>
      <p:sp>
        <p:nvSpPr>
          <p:cNvPr name="Shape 60" id="60"/>
          <p:cNvSpPr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>
            <a:spAutoFit/>
          </a:bodyPr>
          <a:lstStyle/>
          <a:p>
            <a:pPr rtl="0" lvl="0"/>
            <a:r>
              <a:rPr/>
              <a:t>13x19 cm</a:t>
            </a:r>
          </a:p>
          <a:p>
            <a:r>
              <a:t/>
            </a:r>
          </a:p>
          <a:p>
            <a:pPr rtl="0" lvl="0"/>
            <a:r>
              <a:rPr/>
              <a:t>.png or .jpg</a:t>
            </a:r>
          </a:p>
          <a:p>
            <a:r>
              <a:t/>
            </a:r>
          </a:p>
          <a:p>
            <a:pPr/>
            <a:r>
              <a:rPr/>
              <a:t>DA1995-6-01-38</a:t>
            </a:r>
          </a:p>
        </p:txBody>
      </p:sp>
      <p:sp>
        <p:nvSpPr>
          <p:cNvPr name="Shape 61" id="61"/>
          <p:cNvSpPr/>
          <p:nvPr/>
        </p:nvSpPr>
        <p:spPr>
          <a:xfrm>
            <a:off y="0" x="4455866"/>
            <a:ext cy="6858000" cx="4688134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65" id="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6" id="66"/>
          <p:cNvSpPr/>
          <p:nvPr/>
        </p:nvSpPr>
        <p:spPr>
          <a:xfrm>
            <a:off y="495150" x="6205775"/>
            <a:ext cy="2857500" cx="28575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name="Shape 67" id="67"/>
          <p:cNvSpPr/>
          <p:nvPr>
            <p:ph type="body" idx="1"/>
          </p:nvPr>
        </p:nvSpPr>
        <p:spPr>
          <a:xfrm>
            <a:off y="1600200" x="221625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>
            <a:spAutoFit/>
          </a:bodyPr>
          <a:lstStyle/>
          <a:p>
            <a:pPr indent="-419100" marL="457200" rtl="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b="1"/>
              <a:t>Title:</a:t>
            </a:r>
            <a:r>
              <a:rPr/>
              <a:t> two possible components</a:t>
            </a:r>
          </a:p>
          <a:p>
            <a:pPr indent="-381000" marL="914400" rtl="0" lvl="1">
              <a:buClr>
                <a:schemeClr val="dk1"/>
              </a:buClr>
              <a:buSzPct val="80000"/>
              <a:buFont typeface="Courier New"/>
              <a:buChar char="o"/>
            </a:pPr>
            <a:r>
              <a:rPr i="1" b="1"/>
              <a:t>Filename</a:t>
            </a:r>
            <a:r>
              <a:rPr b="1"/>
              <a:t>: </a:t>
            </a:r>
            <a:r>
              <a:rPr/>
              <a:t>Short format source </a:t>
            </a:r>
          </a:p>
          <a:p>
            <a:pPr indent="-381000" marL="914400" rtl="0" lvl="1">
              <a:buClr>
                <a:schemeClr val="dk1"/>
              </a:buClr>
              <a:buSzPct val="80000"/>
              <a:buFont typeface="Courier New"/>
              <a:buChar char="o"/>
            </a:pPr>
            <a:r>
              <a:rPr i="1" b="1"/>
              <a:t>Identifier</a:t>
            </a:r>
            <a:r>
              <a:rPr b="1"/>
              <a:t>: </a:t>
            </a:r>
            <a:r>
              <a:rPr/>
              <a:t>Name of product/service</a:t>
            </a:r>
          </a:p>
          <a:p>
            <a:pPr indent="-419100" marL="457200" rtl="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b="1"/>
              <a:t>Subject</a:t>
            </a:r>
            <a:r>
              <a:rPr/>
              <a:t>: Product/service type</a:t>
            </a:r>
          </a:p>
          <a:p>
            <a:pPr indent="-419100" marL="457200" rtl="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b="1"/>
              <a:t>Description:</a:t>
            </a:r>
            <a:r>
              <a:rPr/>
              <a:t> details product/service advertised, contents of image.</a:t>
            </a:r>
          </a:p>
          <a:p>
            <a:pPr indent="-419100" marL="457200" rtl="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b="1"/>
              <a:t>Type:</a:t>
            </a:r>
            <a:r>
              <a:rPr/>
              <a:t> Image.</a:t>
            </a:r>
          </a:p>
          <a:p>
            <a:pPr indent="-419100" marL="457200" rtl="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b="1"/>
              <a:t>Source</a:t>
            </a:r>
            <a:r>
              <a:rPr/>
              <a:t>:</a:t>
            </a:r>
            <a:r>
              <a:rPr b="1"/>
              <a:t> </a:t>
            </a:r>
            <a:r>
              <a:rPr/>
              <a:t>long format </a:t>
            </a:r>
          </a:p>
          <a:p>
            <a:pPr indent="-419100" marL="457200" rtl="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b="1"/>
              <a:t>Relation:</a:t>
            </a:r>
            <a:r>
              <a:rPr/>
              <a:t> </a:t>
            </a:r>
            <a:r>
              <a:rPr i="1"/>
              <a:t>IsPartOf</a:t>
            </a:r>
          </a:p>
          <a:p>
            <a:pPr indent="-419100" marL="457200" lvl="0">
              <a:buClr>
                <a:schemeClr val="dk1"/>
              </a:buClr>
              <a:buSzPct val="166666"/>
              <a:buFont typeface="Arial"/>
              <a:buChar char="•"/>
            </a:pPr>
            <a:r>
              <a:rPr b="1"/>
              <a:t>Creator, Publisher, Rights, Date, Format</a:t>
            </a:r>
          </a:p>
        </p:txBody>
      </p:sp>
      <p:sp>
        <p:nvSpPr>
          <p:cNvPr name="Shape 68" id="68"/>
          <p:cNvSpPr/>
          <p:nvPr>
            <p:ph type="title"/>
          </p:nvPr>
        </p:nvSpPr>
        <p:spPr>
          <a:xfrm>
            <a:off y="156862" x="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>
            <a:spAutoFit/>
          </a:bodyPr>
          <a:lstStyle/>
          <a:p>
            <a:pPr/>
            <a:r>
              <a:rPr sz="4500">
                <a:latin panose="" typeface="Impact"/>
                <a:ea panose="" typeface="Impact"/>
                <a:cs panose="" typeface="Impact"/>
                <a:sym panose="" typeface="Impact"/>
              </a:rPr>
              <a:t>Potential Metadata Fields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72" id="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3" id="73"/>
          <p:cNvSpPr/>
          <p:nvPr>
            <p:ph type="title"/>
          </p:nvPr>
        </p:nvSpPr>
        <p:spPr>
          <a:xfrm>
            <a:off y="104700" x="627350"/>
            <a:ext cy="672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>
            <a:spAutoFit/>
          </a:bodyPr>
          <a:lstStyle/>
          <a:p>
            <a:pPr algn="ctr"/>
            <a:r>
              <a:rPr sz="3000" b="0">
                <a:latin panose="" typeface="Impact"/>
                <a:ea panose="" typeface="Impact"/>
                <a:cs panose="" typeface="Impact"/>
                <a:sym panose="" typeface="Impact"/>
              </a:rPr>
              <a:t>DA1995-6-02-51</a:t>
            </a:r>
          </a:p>
        </p:txBody>
      </p:sp>
      <p:sp>
        <p:nvSpPr>
          <p:cNvPr name="Shape 74" id="74"/>
          <p:cNvSpPr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75" id="75"/>
          <p:cNvSpPr/>
          <p:nvPr/>
        </p:nvSpPr>
        <p:spPr>
          <a:xfrm>
            <a:off y="607155" x="0"/>
            <a:ext cy="6250844" cx="9143999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>
  <a:themeElements>
    <a:clrScheme name="Custom 348">
      <a:dk1>
        <a:srgbClr val="000000"/>
      </a:dk1>
      <a:lt1>
        <a:srgbClr val="FFFFFF"/>
      </a:lt1>
      <a:dk2>
        <a:srgbClr val="191919"/>
      </a:dk2>
      <a:lt2>
        <a:srgbClr val="CCCCCC"/>
      </a:lt2>
      <a:accent1>
        <a:srgbClr val="7E5554"/>
      </a:accent1>
      <a:accent2>
        <a:srgbClr val="910A10"/>
      </a:accent2>
      <a:accent3>
        <a:srgbClr val="84294D"/>
      </a:accent3>
      <a:accent4>
        <a:srgbClr val="DA823B"/>
      </a:accent4>
      <a:accent5>
        <a:srgbClr val="625D3C"/>
      </a:accent5>
      <a:accent6>
        <a:srgbClr val="00384A"/>
      </a:accent6>
      <a:hlink>
        <a:srgbClr val="227A78"/>
      </a:hlink>
      <a:folHlink>
        <a:srgbClr val="39474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