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BD4DF-F17E-4F08-B0C5-CB3145CD9DCC}" type="datetimeFigureOut">
              <a:rPr lang="en-US" smtClean="0"/>
              <a:t>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53D02-2372-4F52-9329-D30FF5511C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Central Park Benches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Adopt-A-Bench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stablished in 1986 as way to maintain and care for Central Park's more than 9,000 benches and their surrounding landscapes.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date, more than 2,000 benches have been adopted.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donation the park installs a plaque engraved with a personalized inscription on a park bench in a location of the donor's choosing. </a:t>
            </a:r>
          </a:p>
          <a:p>
            <a:r>
              <a:rPr lang="en-US" dirty="0" smtClean="0"/>
              <a:t>Most benches can be adopted for $7,500. Contributions of $25,000 are recognized with a plaque on a hand-made rustic bench in an area chosen by the donor.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Item type: different kinds of benches</a:t>
            </a:r>
            <a:endParaRPr lang="en-US" dirty="0"/>
          </a:p>
        </p:txBody>
      </p:sp>
      <p:pic>
        <p:nvPicPr>
          <p:cNvPr id="4" name="Content Placeholder 3" descr="sette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914400"/>
            <a:ext cx="2661633" cy="2362200"/>
          </a:xfrm>
        </p:spPr>
      </p:pic>
      <p:sp>
        <p:nvSpPr>
          <p:cNvPr id="5" name="TextBox 4"/>
          <p:cNvSpPr txBox="1"/>
          <p:nvPr/>
        </p:nvSpPr>
        <p:spPr>
          <a:xfrm>
            <a:off x="3200400" y="1143000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Central Park Settee : simple, unobtrusive design of the historic benches originally used in the Park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worlds-fair-ben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4038600"/>
            <a:ext cx="3086099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05200" y="4114800"/>
            <a:ext cx="563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World’s Fair  Bench : more ornate wood and cast iron bench with circular armrests in more formal areas of Central Park, such as plazas.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of benches </a:t>
            </a:r>
            <a:r>
              <a:rPr lang="en-US" dirty="0"/>
              <a:t>c</a:t>
            </a:r>
            <a:r>
              <a:rPr lang="en-US" dirty="0" smtClean="0"/>
              <a:t>ontinued</a:t>
            </a:r>
            <a:endParaRPr lang="en-US" dirty="0"/>
          </a:p>
        </p:txBody>
      </p:sp>
      <p:pic>
        <p:nvPicPr>
          <p:cNvPr id="4" name="Content Placeholder 3" descr="wood-concrete-ben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600200"/>
            <a:ext cx="2606188" cy="2285999"/>
          </a:xfrm>
          <a:prstGeom prst="rect">
            <a:avLst/>
          </a:prstGeom>
        </p:spPr>
      </p:pic>
      <p:pic>
        <p:nvPicPr>
          <p:cNvPr id="6" name="Picture 5" descr="rustic-ben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4343400"/>
            <a:ext cx="2667000" cy="2211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81400" y="1905001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Wood and Concrete Benches: durable, immovable benches, it can be found in locations throughout the Park, and is the bench type consistently used in playgrounds and along the park perimeter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57600" y="44958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Rustic Benches: These hand-crafted benches are found in the Park's woodlands and other picturesque settings; usually made of locust or cedar, each design is unique.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Description</a:t>
            </a:r>
          </a:p>
          <a:p>
            <a:r>
              <a:rPr lang="en-US" dirty="0" smtClean="0"/>
              <a:t>Coverage</a:t>
            </a:r>
          </a:p>
          <a:p>
            <a:r>
              <a:rPr lang="en-US" dirty="0" smtClean="0"/>
              <a:t>Format</a:t>
            </a:r>
          </a:p>
          <a:p>
            <a:r>
              <a:rPr lang="en-US" dirty="0" smtClean="0"/>
              <a:t>Identifier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Geolocation</a:t>
            </a:r>
            <a:r>
              <a:rPr lang="en-US" dirty="0" smtClean="0"/>
              <a:t>: to show where each bench is located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4754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Each picture of the adopted benches will have</a:t>
            </a:r>
          </a:p>
          <a:p>
            <a:pPr>
              <a:buNone/>
            </a:pPr>
            <a:r>
              <a:rPr lang="en-US" dirty="0" smtClean="0"/>
              <a:t>different tags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Types of inscription</a:t>
            </a:r>
          </a:p>
          <a:p>
            <a:r>
              <a:rPr lang="en-US" dirty="0" smtClean="0"/>
              <a:t>Park section (e.g. Sheep’s Meadow)</a:t>
            </a:r>
          </a:p>
          <a:p>
            <a:r>
              <a:rPr lang="en-US" dirty="0" smtClean="0"/>
              <a:t>Type of bench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254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Central Park Benches</vt:lpstr>
      <vt:lpstr>Adopt-A-Bench</vt:lpstr>
      <vt:lpstr>Recognition:</vt:lpstr>
      <vt:lpstr>Item type: different kinds of benches</vt:lpstr>
      <vt:lpstr>Type of benches continued</vt:lpstr>
      <vt:lpstr>DC Fields</vt:lpstr>
      <vt:lpstr>Plugin</vt:lpstr>
      <vt:lpstr>Tags: </vt:lpstr>
    </vt:vector>
  </TitlesOfParts>
  <Company>NYCDOE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Park Benches</dc:title>
  <dc:creator>Administrator</dc:creator>
  <cp:lastModifiedBy>Administrator</cp:lastModifiedBy>
  <cp:revision>8</cp:revision>
  <dcterms:created xsi:type="dcterms:W3CDTF">2012-02-05T14:38:21Z</dcterms:created>
  <dcterms:modified xsi:type="dcterms:W3CDTF">2012-02-05T15:52:17Z</dcterms:modified>
</cp:coreProperties>
</file>