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71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0AE1-32D5-F14E-AD1A-4F1460A8E154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90F2-C704-1545-A33A-0BDDDF773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E90F2-C704-1545-A33A-0BDDDF773A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697B22-0A01-C241-A6E4-1FA3D3730309}" type="datetimeFigureOut">
              <a:rPr lang="en-US" smtClean="0"/>
              <a:pPr/>
              <a:t>2/23/12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F937B8-0EE2-7648-ADD5-672E3A6E0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Building Digital Libraries</a:t>
            </a:r>
            <a:br>
              <a:rPr lang="en-US" smtClean="0"/>
            </a:br>
            <a:r>
              <a:rPr lang="en-US" smtClean="0"/>
              <a:t>Project Presentation</a:t>
            </a:r>
            <a:endParaRPr lang="en-US" dirty="0"/>
          </a:p>
        </p:txBody>
      </p: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By Tania Silva</a:t>
            </a:r>
          </a:p>
          <a:p>
            <a:r>
              <a:rPr lang="en-US" smtClean="0"/>
              <a:t>LIS 654</a:t>
            </a:r>
          </a:p>
          <a:p>
            <a:r>
              <a:rPr lang="en-US" smtClean="0"/>
              <a:t>Dr. Thomas Krichel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Collectible Pocket Calendars</a:t>
            </a:r>
            <a:endParaRPr lang="en-US" dirty="0"/>
          </a:p>
        </p:txBody>
      </p:sp>
      <p:pic>
        <p:nvPicPr>
          <p:cNvPr id="14" name="Content Placeholder 13" descr="#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719" r="-18719"/>
          <a:stretch>
            <a:fillRect/>
          </a:stretch>
        </p:blipFill>
        <p:spPr/>
      </p:pic>
      <p:pic>
        <p:nvPicPr>
          <p:cNvPr id="17" name="Content Placeholder 16" descr="#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1607" r="-216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digital library will primarily, but not exclusively, be aimed at users who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Enjoy collecting pocket calendars</a:t>
            </a:r>
          </a:p>
          <a:p>
            <a:pPr lvl="1"/>
            <a:r>
              <a:rPr lang="en-US" dirty="0" smtClean="0"/>
              <a:t>Would like to add their own pocket calendar to an incomplete collection</a:t>
            </a:r>
            <a:endParaRPr lang="en-US" dirty="0" smtClean="0"/>
          </a:p>
        </p:txBody>
      </p:sp>
      <p:pic>
        <p:nvPicPr>
          <p:cNvPr id="7" name="Content Placeholder 14" descr="British Dignita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585" r="-175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sz="half" idx="1"/>
          </p:nvPr>
        </p:nvSpPr>
        <p:spPr/>
        <p:txBody>
          <a:bodyPr anchor="b">
            <a:normAutofit/>
          </a:bodyPr>
          <a:lstStyle/>
          <a:p>
            <a:pPr>
              <a:buNone/>
            </a:pPr>
            <a:r>
              <a:rPr lang="en-US" dirty="0" smtClean="0"/>
              <a:t>	The </a:t>
            </a:r>
            <a:r>
              <a:rPr lang="en-US" dirty="0" smtClean="0"/>
              <a:t>purpose of this digital library will be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To show the different collectible pocket calendars that were being collected in Portugal in the late 1980’s.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1" name="Content Placeholder 10" descr="N. B.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9690" b="-296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There will be at least 5 collections, if not more.</a:t>
            </a:r>
          </a:p>
          <a:p>
            <a:r>
              <a:rPr lang="en-US" dirty="0" smtClean="0"/>
              <a:t>Each collection will consist of </a:t>
            </a:r>
            <a:r>
              <a:rPr lang="en-US" dirty="0" err="1" smtClean="0"/>
              <a:t>JPG’s</a:t>
            </a:r>
            <a:r>
              <a:rPr lang="en-US" dirty="0" smtClean="0"/>
              <a:t> of scanned pocket calendars.</a:t>
            </a:r>
          </a:p>
          <a:p>
            <a:r>
              <a:rPr lang="en-US" dirty="0" smtClean="0"/>
              <a:t>The amount of </a:t>
            </a:r>
            <a:r>
              <a:rPr lang="en-US" dirty="0" err="1" smtClean="0"/>
              <a:t>JPG’s</a:t>
            </a:r>
            <a:r>
              <a:rPr lang="en-US" dirty="0" smtClean="0"/>
              <a:t> in each collection will vary, anywhere from 5 to 12 per collection.</a:t>
            </a:r>
          </a:p>
          <a:p>
            <a:r>
              <a:rPr lang="en-US" dirty="0" smtClean="0"/>
              <a:t>These pocket calendars are from my own collection as a child.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Exhibit Builder will be the main </a:t>
            </a:r>
            <a:r>
              <a:rPr lang="en-US" dirty="0" err="1" smtClean="0"/>
              <a:t>plugin</a:t>
            </a:r>
            <a:r>
              <a:rPr lang="en-US" dirty="0" smtClean="0"/>
              <a:t> because it allows for pictures and narrative text, in addition to being able to add as many sections and pages as necessary for each exhibit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1444" y="1"/>
            <a:ext cx="4290556" cy="13160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Item Type &amp; Metadata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dirty="0" smtClean="0"/>
              <a:t>Tags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81444" y="1306512"/>
            <a:ext cx="4290556" cy="5245511"/>
          </a:xfrm>
        </p:spPr>
        <p:txBody>
          <a:bodyPr>
            <a:normAutofit/>
          </a:bodyPr>
          <a:lstStyle/>
          <a:p>
            <a:r>
              <a:rPr lang="en-US" dirty="0" smtClean="0"/>
              <a:t>Still Image – all the</a:t>
            </a:r>
            <a:r>
              <a:rPr lang="en-US" dirty="0" smtClean="0"/>
              <a:t> scanned calendars in JPEG from </a:t>
            </a:r>
            <a:r>
              <a:rPr lang="en-US" dirty="0" smtClean="0"/>
              <a:t>my personal</a:t>
            </a:r>
            <a:r>
              <a:rPr lang="en-US" dirty="0" smtClean="0"/>
              <a:t> childhood collection </a:t>
            </a:r>
            <a:r>
              <a:rPr lang="en-US" dirty="0" smtClean="0"/>
              <a:t>with the following: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Subject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Object Type </a:t>
            </a:r>
          </a:p>
          <a:p>
            <a:r>
              <a:rPr lang="en-US" dirty="0" smtClean="0"/>
              <a:t>Collection </a:t>
            </a:r>
          </a:p>
          <a:p>
            <a:r>
              <a:rPr lang="en-US" dirty="0" smtClean="0"/>
              <a:t>Collection Website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/>
              <a:t>Image Number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Animated Animals</a:t>
            </a:r>
          </a:p>
          <a:p>
            <a:r>
              <a:rPr lang="en-US" dirty="0" smtClean="0"/>
              <a:t>Soccer Players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Carton Characters</a:t>
            </a:r>
          </a:p>
          <a:p>
            <a:r>
              <a:rPr lang="en-US" dirty="0" smtClean="0"/>
              <a:t>Dogs</a:t>
            </a:r>
          </a:p>
          <a:p>
            <a:r>
              <a:rPr lang="en-US" dirty="0" smtClean="0"/>
              <a:t>Birds</a:t>
            </a:r>
          </a:p>
          <a:p>
            <a:r>
              <a:rPr lang="en-US" dirty="0" smtClean="0"/>
              <a:t>Butterflies</a:t>
            </a:r>
          </a:p>
          <a:p>
            <a:r>
              <a:rPr lang="en-US" dirty="0" smtClean="0"/>
              <a:t>FIFA World 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 smtClean="0"/>
              <a:t>The End.</a:t>
            </a:r>
            <a:endParaRPr lang="en-US" sz="3600" dirty="0"/>
          </a:p>
        </p:txBody>
      </p:sp>
      <p:pic>
        <p:nvPicPr>
          <p:cNvPr id="6" name="Content Placeholder 5" descr="On the Toil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7045" r="-870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347</TotalTime>
  <Words>223</Words>
  <Application>Microsoft Macintosh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Building Digital Libraries Project Presentation</vt:lpstr>
      <vt:lpstr>Collectible Pocket Calendars</vt:lpstr>
      <vt:lpstr>Audience</vt:lpstr>
      <vt:lpstr>Purpose</vt:lpstr>
      <vt:lpstr>Collections</vt:lpstr>
      <vt:lpstr>Plugins</vt:lpstr>
      <vt:lpstr>Slide 7</vt:lpstr>
      <vt:lpstr>The End.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 Silva</dc:creator>
  <cp:lastModifiedBy>Tania Silva</cp:lastModifiedBy>
  <cp:revision>6</cp:revision>
  <dcterms:created xsi:type="dcterms:W3CDTF">2012-02-24T01:35:20Z</dcterms:created>
  <dcterms:modified xsi:type="dcterms:W3CDTF">2012-02-24T03:52:52Z</dcterms:modified>
</cp:coreProperties>
</file>