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-76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88E25-B93A-E247-833E-8705744C7FE9}" type="datetimeFigureOut">
              <a:rPr lang="en-US" smtClean="0"/>
              <a:pPr/>
              <a:t>3/4/12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71DEA-D961-7941-90F5-0C203F943E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otan.liu.edu/omeka/manija/admin/settings" TargetMode="External"/><Relationship Id="rId4" Type="http://schemas.openxmlformats.org/officeDocument/2006/relationships/image" Target="../media/image1.png"/><Relationship Id="rId1" Type="http://schemas.openxmlformats.org/officeDocument/2006/relationships/video" Target="file://localhost/Users/manijamayel/Music/iTunes/iTunes%20Media/Music/Keith%20Jarrett/My%20Song/04%20Country.m4a" TargetMode="External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Simple Contact</a:t>
            </a:r>
            <a:b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</a:br>
            <a:r>
              <a:rPr lang="en-US" sz="8800" b="1" dirty="0" smtClean="0">
                <a:solidFill>
                  <a:schemeClr val="accent3">
                    <a:lumMod val="75000"/>
                  </a:schemeClr>
                </a:solidFill>
                <a:latin typeface="Times New Roman"/>
                <a:cs typeface="Times New Roman"/>
              </a:rPr>
              <a:t>Form</a:t>
            </a:r>
            <a:endParaRPr lang="en-US" sz="8800" b="1" dirty="0">
              <a:solidFill>
                <a:schemeClr val="accent3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76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77933C"/>
                </a:solidFill>
                <a:latin typeface="Big Caslon"/>
                <a:cs typeface="Big Caslon"/>
                <a:hlinkClick r:id="rId3"/>
              </a:rPr>
              <a:t>Virtual Tour</a:t>
            </a:r>
            <a:endParaRPr lang="en-US" sz="2800" dirty="0">
              <a:solidFill>
                <a:srgbClr val="77933C"/>
              </a:solidFill>
              <a:latin typeface="Big Caslon"/>
              <a:cs typeface="Big Caslon"/>
            </a:endParaRPr>
          </a:p>
        </p:txBody>
      </p:sp>
      <p:pic>
        <p:nvPicPr>
          <p:cNvPr id="4" name="04 Country.m4a">
            <a:hlinkClick r:id="" action="ppaction://media"/>
          </p:cNvPr>
          <p:cNvPicPr/>
          <p:nvPr>
            <a:quickTimeFile r:link="rId1"/>
          </p:nvPr>
        </p:nvPicPr>
        <p:blipFill>
          <a:blip r:embed="rId4"/>
          <a:stretch>
            <a:fillRect/>
          </a:stretch>
        </p:blipFill>
        <p:spPr>
          <a:xfrm>
            <a:off x="0" y="6159500"/>
            <a:ext cx="1524000" cy="69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6</Words>
  <Application>Microsoft Macintosh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Simple Contact Form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Persian Manuscripts</dc:title>
  <dc:creator>Dill Something</dc:creator>
  <cp:lastModifiedBy>Dill Something</cp:lastModifiedBy>
  <cp:revision>14</cp:revision>
  <dcterms:created xsi:type="dcterms:W3CDTF">2012-03-04T19:07:36Z</dcterms:created>
  <dcterms:modified xsi:type="dcterms:W3CDTF">2012-03-04T19:13:03Z</dcterms:modified>
</cp:coreProperties>
</file>