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3" autoAdjust="0"/>
  </p:normalViewPr>
  <p:slideViewPr>
    <p:cSldViewPr snapToGrid="0" snapToObjects="1">
      <p:cViewPr varScale="1">
        <p:scale>
          <a:sx n="94" d="100"/>
          <a:sy n="94" d="100"/>
        </p:scale>
        <p:origin x="-9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3/4/12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3/4/12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meka.org/add-ons/plugins/image-annotation/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Annotation Plugin for </a:t>
            </a:r>
            <a:r>
              <a:rPr lang="en-US" dirty="0" err="1" smtClean="0"/>
              <a:t>Omeka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Mikhail Livshits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/>
              <a:t>the plugin at  </a:t>
            </a:r>
            <a:r>
              <a:rPr lang="en-US" dirty="0">
                <a:hlinkClick r:id="rId2"/>
              </a:rPr>
              <a:t>http://omeka.org/add-ons/plugins/image-annotation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Upload folder to /</a:t>
            </a:r>
            <a:r>
              <a:rPr lang="en-US" dirty="0" err="1" smtClean="0"/>
              <a:t>omeka</a:t>
            </a:r>
            <a:r>
              <a:rPr lang="en-US" dirty="0" smtClean="0"/>
              <a:t>/plugins</a:t>
            </a:r>
          </a:p>
          <a:p>
            <a:endParaRPr lang="en-US" dirty="0"/>
          </a:p>
        </p:txBody>
      </p:sp>
      <p:pic>
        <p:nvPicPr>
          <p:cNvPr id="4" name="Picture 3" descr="Screen Shot 2012-03-04 at 11.13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2028"/>
            <a:ext cx="4476780" cy="40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6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to </a:t>
            </a:r>
            <a:r>
              <a:rPr lang="en-US" dirty="0" err="1" smtClean="0"/>
              <a:t>Omeka</a:t>
            </a:r>
            <a:r>
              <a:rPr lang="en-US" dirty="0" smtClean="0"/>
              <a:t> Admin </a:t>
            </a:r>
            <a:r>
              <a:rPr lang="en-US" dirty="0" smtClean="0">
                <a:sym typeface="Wingdings"/>
              </a:rPr>
              <a:t> Manage Plugins  Configure (next to Image Annotation</a:t>
            </a:r>
          </a:p>
          <a:p>
            <a:r>
              <a:rPr lang="en-US" dirty="0" smtClean="0">
                <a:sym typeface="Wingdings"/>
              </a:rPr>
              <a:t>Set permissions</a:t>
            </a:r>
            <a:endParaRPr lang="en-US" dirty="0"/>
          </a:p>
        </p:txBody>
      </p:sp>
      <p:pic>
        <p:nvPicPr>
          <p:cNvPr id="9" name="Picture 8" descr="Screen Shot 2012-03-04 at 11.1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5" y="2864972"/>
            <a:ext cx="5541791" cy="33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783"/>
            <a:ext cx="7620000" cy="4800600"/>
          </a:xfrm>
        </p:spPr>
        <p:txBody>
          <a:bodyPr/>
          <a:lstStyle/>
          <a:p>
            <a:r>
              <a:rPr lang="en-US" dirty="0" smtClean="0"/>
              <a:t>If you are an authorized user, every image in the collection will have  an “Add Annotation” button under it.</a:t>
            </a:r>
          </a:p>
          <a:p>
            <a:r>
              <a:rPr lang="en-US" dirty="0" smtClean="0"/>
              <a:t>Select the area of the image you would like to annotate and type your annotation.</a:t>
            </a:r>
          </a:p>
          <a:p>
            <a:r>
              <a:rPr lang="en-US" dirty="0" smtClean="0"/>
              <a:t>Click on existing annotations to edit or delete.</a:t>
            </a:r>
          </a:p>
          <a:p>
            <a:r>
              <a:rPr lang="en-US" dirty="0" smtClean="0"/>
              <a:t>Users will see your annotation when they mouse over the area you selected.</a:t>
            </a:r>
          </a:p>
        </p:txBody>
      </p:sp>
      <p:pic>
        <p:nvPicPr>
          <p:cNvPr id="5" name="Picture 4" descr="Screen Shot 2012-03-04 at 11.32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27" y="3845277"/>
            <a:ext cx="2973268" cy="30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7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28</TotalTime>
  <Words>116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Adjacency</vt:lpstr>
      <vt:lpstr>Image Annotation Plugin for Omeka</vt:lpstr>
      <vt:lpstr>Install</vt:lpstr>
      <vt:lpstr>Configure</vt:lpstr>
      <vt:lpstr>Use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Annotation Plugin for Omeka</dc:title>
  <dc:creator>Mikhail Livshits</dc:creator>
  <cp:lastModifiedBy>Mikhail Livshits</cp:lastModifiedBy>
  <cp:revision>3</cp:revision>
  <dcterms:created xsi:type="dcterms:W3CDTF">2012-03-04T16:07:45Z</dcterms:created>
  <dcterms:modified xsi:type="dcterms:W3CDTF">2012-03-04T16:36:26Z</dcterms:modified>
</cp:coreProperties>
</file>