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74" r:id="rId3"/>
    <p:sldId id="257" r:id="rId4"/>
    <p:sldId id="258" r:id="rId5"/>
    <p:sldId id="260" r:id="rId6"/>
    <p:sldId id="266" r:id="rId7"/>
    <p:sldId id="267" r:id="rId8"/>
    <p:sldId id="268" r:id="rId9"/>
    <p:sldId id="269" r:id="rId10"/>
    <p:sldId id="270" r:id="rId11"/>
    <p:sldId id="281" r:id="rId12"/>
    <p:sldId id="271" r:id="rId13"/>
    <p:sldId id="272" r:id="rId14"/>
    <p:sldId id="275" r:id="rId15"/>
    <p:sldId id="276" r:id="rId16"/>
    <p:sldId id="277" r:id="rId17"/>
    <p:sldId id="283" r:id="rId18"/>
    <p:sldId id="278" r:id="rId19"/>
    <p:sldId id="279" r:id="rId20"/>
    <p:sldId id="282" r:id="rId21"/>
    <p:sldId id="292" r:id="rId22"/>
    <p:sldId id="284" r:id="rId23"/>
    <p:sldId id="287" r:id="rId24"/>
    <p:sldId id="285" r:id="rId25"/>
    <p:sldId id="280" r:id="rId26"/>
    <p:sldId id="286" r:id="rId27"/>
    <p:sldId id="293" r:id="rId28"/>
    <p:sldId id="294" r:id="rId29"/>
    <p:sldId id="288" r:id="rId30"/>
    <p:sldId id="290" r:id="rId31"/>
    <p:sldId id="291" r:id="rId32"/>
    <p:sldId id="289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06" autoAdjust="0"/>
  </p:normalViewPr>
  <p:slideViewPr>
    <p:cSldViewPr>
      <p:cViewPr varScale="1">
        <p:scale>
          <a:sx n="72" d="100"/>
          <a:sy n="72" d="100"/>
        </p:scale>
        <p:origin x="-10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95B34-A8A5-4F95-96FC-3B584CA0EF9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A4672-CF2E-4129-8FCD-5211C7D90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236"/>
            <a:ext cx="5486082" cy="403265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236"/>
            <a:ext cx="5486082" cy="403265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A4672-CF2E-4129-8FCD-5211C7D90B1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236"/>
            <a:ext cx="5486082" cy="276999"/>
          </a:xfrm>
        </p:spPr>
        <p:txBody>
          <a:bodyPr>
            <a:spAutoFit/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236"/>
            <a:ext cx="5486082" cy="403265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236"/>
            <a:ext cx="5486082" cy="403265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236"/>
            <a:ext cx="5486082" cy="403265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236"/>
            <a:ext cx="5486082" cy="403265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236"/>
            <a:ext cx="5486082" cy="403265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236"/>
            <a:ext cx="5486082" cy="403265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236"/>
            <a:ext cx="5486082" cy="403265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1EBBA-C67D-47C7-87F1-C42DB6BF6A8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50465-4014-44CE-901B-42EA65AD3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pen and closed access to author data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Thomas </a:t>
            </a:r>
            <a:r>
              <a:rPr lang="en-US" dirty="0" err="1" smtClean="0"/>
              <a:t>Krichel</a:t>
            </a:r>
            <a:endParaRPr lang="en-US" dirty="0" smtClean="0"/>
          </a:p>
          <a:p>
            <a:r>
              <a:rPr lang="en-US" dirty="0" smtClean="0"/>
              <a:t>LIU &amp; </a:t>
            </a:r>
            <a:r>
              <a:rPr lang="ru-RU" dirty="0" smtClean="0"/>
              <a:t>НГУ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</p:spPr>
        <p:txBody>
          <a:bodyPr>
            <a:normAutofit fontScale="90000"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author registration and repositories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GB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GB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RePEc is an aggregation of institutional repositories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 Over 1300 repositories take part. </a:t>
            </a:r>
          </a:p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The repositories fill because RePEc services 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Performance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assessment </a:t>
            </a:r>
            <a:r>
              <a:rPr lang="en-GB" dirty="0">
                <a:latin typeface="Arial" pitchFamily="34" charset="0"/>
                <a:cs typeface="Arial" pitchFamily="34" charset="0"/>
              </a:rPr>
              <a:t>is something that repositories will have to get into.</a:t>
            </a:r>
          </a:p>
          <a:p>
            <a:pPr lvl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RAS implements services that go beyond author claiming.</a:t>
            </a:r>
          </a:p>
          <a:p>
            <a:r>
              <a:rPr lang="en-US" dirty="0" smtClean="0"/>
              <a:t>One important service is the processing of references into citations.</a:t>
            </a:r>
          </a:p>
          <a:p>
            <a:r>
              <a:rPr lang="en-US" dirty="0" smtClean="0"/>
              <a:t>Another is the ability to claim to be working for an institution. RAS uses </a:t>
            </a:r>
            <a:r>
              <a:rPr lang="en-US" dirty="0" err="1" smtClean="0"/>
              <a:t>RePEc’s</a:t>
            </a:r>
            <a:r>
              <a:rPr lang="en-US" dirty="0" smtClean="0"/>
              <a:t> large list of economics departments called EDIRC.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ACIS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 fontScale="92500"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GB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GB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r>
              <a:rPr lang="en-GB" dirty="0">
                <a:latin typeface="Arial" pitchFamily="34" charset="0"/>
                <a:cs typeface="Arial" pitchFamily="34" charset="0"/>
              </a:rPr>
              <a:t>ACIS is a software system, written by Ivan V.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Kurmanov</a:t>
            </a:r>
            <a:r>
              <a:rPr lang="en-GB" dirty="0">
                <a:latin typeface="Arial" pitchFamily="34" charset="0"/>
                <a:cs typeface="Arial" pitchFamily="34" charset="0"/>
              </a:rPr>
              <a:t>, that supports the maintenance of author registration services.</a:t>
            </a:r>
          </a:p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The development of ACIS was financially supported by the Open Society Institute.</a:t>
            </a:r>
          </a:p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There are two running instances</a:t>
            </a:r>
          </a:p>
          <a:p>
            <a:pPr lvl="1" rtl="0" hangingPunct="0"/>
            <a:r>
              <a:rPr lang="en-GB" dirty="0">
                <a:latin typeface="Arial" pitchFamily="34" charset="0"/>
                <a:cs typeface="Arial" pitchFamily="34" charset="0"/>
              </a:rPr>
              <a:t>RePEc 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uthor Service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lvl="1" rtl="0" hangingPunct="0"/>
            <a:r>
              <a:rPr lang="en-GB" dirty="0" err="1">
                <a:latin typeface="Arial" pitchFamily="34" charset="0"/>
                <a:cs typeface="Arial" pitchFamily="34" charset="0"/>
              </a:rPr>
              <a:t>AuthorClaim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80357" y="388310"/>
            <a:ext cx="8228763" cy="106336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dirty="0" err="1">
                <a:latin typeface="Arial" pitchFamily="34" charset="0"/>
                <a:cs typeface="Arial" pitchFamily="34" charset="0"/>
              </a:rPr>
              <a:t>AuthorClaim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92500"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GB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GB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pPr lvl="0">
              <a:lnSpc>
                <a:spcPct val="110000"/>
              </a:lnSpc>
              <a:spcAft>
                <a:spcPts val="600"/>
              </a:spcAft>
            </a:pPr>
            <a:r>
              <a:rPr lang="en-GB" dirty="0">
                <a:latin typeface="Arial" pitchFamily="34" charset="0"/>
                <a:cs typeface="Arial" pitchFamily="34" charset="0"/>
              </a:rPr>
              <a:t>I founded this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in early 2008 to provide an interdisciplinary a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uthor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registration service to support a wide variety of open access (or similar) repositories and bibliographic datasets.</a:t>
            </a:r>
          </a:p>
          <a:p>
            <a:pPr lvl="0">
              <a:lnSpc>
                <a:spcPct val="110000"/>
              </a:lnSpc>
              <a:spcAft>
                <a:spcPts val="6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It uses a collection of institution handles called ARIW that I founded at the same time. </a:t>
            </a:r>
          </a:p>
          <a:p>
            <a:pPr lvl="0">
              <a:lnSpc>
                <a:spcPct val="110000"/>
              </a:lnSpc>
              <a:spcAft>
                <a:spcPts val="6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 fact there is a trio of service all run by the Open Library Society, Inc. 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AuthorCIaim</a:t>
            </a:r>
            <a:r>
              <a:rPr lang="en-US" dirty="0" smtClean="0"/>
              <a:t> http and ftp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http://authorclaim.org has the interface where authors can create profiles. 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This should only be used for real records.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There is an test system available at http://test.authorclaim.org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The profiles themselves can be mirrored from ftp://authorclaim.org as XML files. 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Sample profile ftp://authorclaim.org/d/u/ pdu1.amf.xml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ARIW http and ftp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ARIW contains name data, URL and identifiers for institutions. </a:t>
            </a:r>
          </a:p>
          <a:p>
            <a:r>
              <a:rPr lang="en-US" dirty="0" smtClean="0"/>
              <a:t>ARIW is an open </a:t>
            </a:r>
            <a:r>
              <a:rPr lang="en-US" u="sng" dirty="0" smtClean="0"/>
              <a:t>service</a:t>
            </a:r>
            <a:r>
              <a:rPr lang="en-US" dirty="0" smtClean="0"/>
              <a:t>. The entire (!) system, including its maintenance scripts is available as one single </a:t>
            </a:r>
            <a:r>
              <a:rPr lang="en-US" dirty="0" err="1" smtClean="0"/>
              <a:t>tarball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There is also an ftp://ariw.org with the data files only.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3lib.org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main problem in author claiming is to get the document data. </a:t>
            </a:r>
          </a:p>
          <a:p>
            <a:r>
              <a:rPr lang="en-US" sz="3600" dirty="0" smtClean="0"/>
              <a:t>Good metadata about academic publications is difficult to get. </a:t>
            </a:r>
          </a:p>
          <a:p>
            <a:r>
              <a:rPr lang="en-US" sz="3600" dirty="0" smtClean="0"/>
              <a:t>I have to collect it for AuthorClaim.</a:t>
            </a:r>
          </a:p>
          <a:p>
            <a:r>
              <a:rPr lang="en-US" sz="3600" dirty="0" smtClean="0"/>
              <a:t>I use 3lib.org to redistribute it. </a:t>
            </a:r>
          </a:p>
          <a:p>
            <a:r>
              <a:rPr lang="en-US" sz="3600" dirty="0" smtClean="0"/>
              <a:t>I love sharing resources.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dirty="0" smtClean="0"/>
              <a:t>One of the big advantages of a service like AuthorClaim is that it can be based an factual document data. </a:t>
            </a:r>
          </a:p>
          <a:p>
            <a:r>
              <a:rPr lang="en-US" dirty="0" smtClean="0"/>
              <a:t>For any document, only four metadata elements are required</a:t>
            </a:r>
          </a:p>
          <a:p>
            <a:pPr lvl="1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Author name expressions</a:t>
            </a:r>
          </a:p>
          <a:p>
            <a:pPr lvl="1"/>
            <a:r>
              <a:rPr lang="en-US" dirty="0" smtClean="0"/>
              <a:t>URL for further information about the data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AuthorClaim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About 100,000,000 authorships can be claimed or disclaimed. Sources (from 3lib.org) include</a:t>
            </a:r>
          </a:p>
          <a:p>
            <a:pPr lvl="1"/>
            <a:r>
              <a:rPr lang="en-US" dirty="0" err="1" smtClean="0"/>
              <a:t>PubMed</a:t>
            </a:r>
            <a:endParaRPr lang="en-US" dirty="0" smtClean="0"/>
          </a:p>
          <a:p>
            <a:pPr lvl="1"/>
            <a:r>
              <a:rPr lang="en-US" dirty="0" smtClean="0"/>
              <a:t>DBLP</a:t>
            </a:r>
          </a:p>
          <a:p>
            <a:pPr lvl="1"/>
            <a:r>
              <a:rPr lang="en-US" dirty="0" smtClean="0"/>
              <a:t>Driver/DMF </a:t>
            </a:r>
          </a:p>
          <a:p>
            <a:pPr lvl="1"/>
            <a:r>
              <a:rPr lang="en-US" dirty="0" smtClean="0"/>
              <a:t>RePEc</a:t>
            </a:r>
          </a:p>
          <a:p>
            <a:r>
              <a:rPr lang="en-US" dirty="0" smtClean="0"/>
              <a:t>About 100  authors. Not bad since no advertisement has been made.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major issue is that to get authors to use AuthorClaim, the author records have to be widely used. </a:t>
            </a:r>
          </a:p>
          <a:p>
            <a:r>
              <a:rPr lang="en-US" dirty="0" smtClean="0"/>
              <a:t>But before there is a substantial take-up by authors of the AuthorClaim, other services will not take up the author records.</a:t>
            </a:r>
          </a:p>
          <a:p>
            <a:r>
              <a:rPr lang="en-US" dirty="0" smtClean="0"/>
              <a:t>The system is constructed as being useless in isolation.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this weirdo topic?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Well at first I planned a talk comparing AuthorClaim as a an open access system to ORCID as a closed-access system.</a:t>
            </a:r>
          </a:p>
          <a:p>
            <a:r>
              <a:rPr lang="en-US" dirty="0" smtClean="0"/>
              <a:t>Since then there has been so much confusion about ORCID that I am not sure I can make an adequate representation of something that does not actually yet exists.</a:t>
            </a:r>
          </a:p>
          <a:p>
            <a:r>
              <a:rPr lang="en-US" dirty="0" smtClean="0"/>
              <a:t>So I prefer to talk about my work first since it is more concrete.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use of AuthorClaim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ARIW uses AuthorClaim records to build profiles of authors affiliated with a particular institutions.</a:t>
            </a:r>
          </a:p>
          <a:p>
            <a:r>
              <a:rPr lang="en-US" dirty="0" smtClean="0"/>
              <a:t>There is an internal service to 3lib, that searches CrossRef  (sigg engine) for data by registered authors. Those data will be fed back into 3lib. </a:t>
            </a:r>
          </a:p>
          <a:p>
            <a:r>
              <a:rPr lang="en-US" dirty="0" smtClean="0"/>
              <a:t>All AuthorClaim records have also been made available to the ORCID alpha.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to 3lib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Currently, bibliographic database have problems to cope with the growth of material.</a:t>
            </a:r>
          </a:p>
          <a:p>
            <a:r>
              <a:rPr lang="en-US" dirty="0" smtClean="0"/>
              <a:t>At the same time, there are substantial overlaps between in them, and no linkage between records. </a:t>
            </a:r>
          </a:p>
          <a:p>
            <a:r>
              <a:rPr lang="en-US" dirty="0" smtClean="0"/>
              <a:t>This can all be helped with author identification. </a:t>
            </a:r>
          </a:p>
          <a:p>
            <a:r>
              <a:rPr lang="en-US" dirty="0" smtClean="0"/>
              <a:t>For example, </a:t>
            </a:r>
            <a:r>
              <a:rPr lang="en-US" dirty="0" err="1" smtClean="0"/>
              <a:t>RePEc</a:t>
            </a:r>
            <a:r>
              <a:rPr lang="en-US" dirty="0" smtClean="0"/>
              <a:t> user service use author identification records to group versions of papers.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access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“ORCID, Inc. aims to solve the author/contributor name ambiguity problem in scholarly communications by creating a central registry of unique identifiers for individual researchers and an open and transparent linking mechanism between ORCID and other current author ID schemes.”</a:t>
            </a:r>
          </a:p>
          <a:p>
            <a:r>
              <a:rPr lang="en-US" dirty="0" smtClean="0"/>
              <a:t>In no scenario that I have seen (as a member of the technical committee) there has been open access to the ORCID records.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ORCID, Inc.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ORCID Inc, has just been incorporated as a not-for-profit organization. </a:t>
            </a:r>
          </a:p>
          <a:p>
            <a:r>
              <a:rPr lang="en-US" dirty="0" smtClean="0"/>
              <a:t>The comparison with CrossRef is probably still most fitting. </a:t>
            </a:r>
          </a:p>
          <a:p>
            <a:pPr lvl="1"/>
            <a:r>
              <a:rPr lang="en-US" dirty="0" smtClean="0"/>
              <a:t>CrossRef records are not freely available.</a:t>
            </a:r>
          </a:p>
          <a:p>
            <a:pPr lvl="1"/>
            <a:r>
              <a:rPr lang="en-US" dirty="0" smtClean="0"/>
              <a:t>CrossRef membership is expensive.</a:t>
            </a:r>
          </a:p>
          <a:p>
            <a:pPr lvl="1"/>
            <a:r>
              <a:rPr lang="en-US" dirty="0" smtClean="0"/>
              <a:t>CrossRef is technically simpler and probably lighter to run than ORCID.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ORCID alpha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The alpha is a clone of the researcherID system of Thompson-Reuters, which itself is modeled after RAS. </a:t>
            </a:r>
          </a:p>
          <a:p>
            <a:r>
              <a:rPr lang="en-US" dirty="0" smtClean="0"/>
              <a:t>You need to sign a memorandum of understanding (MOU) to use it. </a:t>
            </a:r>
          </a:p>
          <a:p>
            <a:r>
              <a:rPr lang="en-US" dirty="0" smtClean="0"/>
              <a:t>There appear to be tons of MOUs when dealing with the publishing industry.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 claiming in ORCID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Supposedly, there will be some author claiming in ORCID.</a:t>
            </a:r>
          </a:p>
          <a:p>
            <a:r>
              <a:rPr lang="en-US" dirty="0" smtClean="0"/>
              <a:t>At this time, it can only be done via sigg.</a:t>
            </a:r>
          </a:p>
          <a:p>
            <a:r>
              <a:rPr lang="en-US" dirty="0" smtClean="0"/>
              <a:t>In the future possibly through other APIs but that will be difficult to scale to more systems.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ideas for </a:t>
            </a:r>
          </a:p>
          <a:p>
            <a:pPr lvl="1"/>
            <a:r>
              <a:rPr lang="en-US" dirty="0" smtClean="0"/>
              <a:t>bulk matching of names</a:t>
            </a:r>
          </a:p>
          <a:p>
            <a:pPr lvl="1"/>
            <a:r>
              <a:rPr lang="en-US" dirty="0" smtClean="0"/>
              <a:t>integration into publishers’ workflow</a:t>
            </a:r>
          </a:p>
          <a:p>
            <a:pPr lvl="1"/>
            <a:r>
              <a:rPr lang="en-US" dirty="0" smtClean="0"/>
              <a:t>ways for universities to bring in staff records</a:t>
            </a:r>
          </a:p>
          <a:p>
            <a:r>
              <a:rPr lang="en-US" dirty="0" smtClean="0"/>
              <a:t>This raises a massive concurrent </a:t>
            </a:r>
            <a:r>
              <a:rPr lang="en-US" dirty="0" err="1" smtClean="0"/>
              <a:t>curation</a:t>
            </a:r>
            <a:r>
              <a:rPr lang="en-US" dirty="0" smtClean="0"/>
              <a:t> of records problem. 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contrast the 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The idea of AuthorClaim is to build a system that does one thing, claiming and disclaiming document authorships.</a:t>
            </a:r>
          </a:p>
          <a:p>
            <a:r>
              <a:rPr lang="en-US" dirty="0" smtClean="0"/>
              <a:t>Author claiming does not provide author identification. </a:t>
            </a:r>
          </a:p>
          <a:p>
            <a:r>
              <a:rPr lang="en-US" dirty="0" smtClean="0"/>
              <a:t>It intends to  export as much as it can, and as quickly as it can to other systems.</a:t>
            </a:r>
          </a:p>
          <a:p>
            <a:r>
              <a:rPr lang="en-US" dirty="0" smtClean="0"/>
              <a:t>The other systems then do their jobs. </a:t>
            </a:r>
          </a:p>
          <a:p>
            <a:r>
              <a:rPr lang="en-US" dirty="0" smtClean="0"/>
              <a:t>(it’s just the way </a:t>
            </a:r>
            <a:r>
              <a:rPr lang="en-US" dirty="0" err="1" smtClean="0"/>
              <a:t>RePEc</a:t>
            </a:r>
            <a:r>
              <a:rPr lang="en-US" dirty="0" smtClean="0"/>
              <a:t> runs </a:t>
            </a:r>
            <a:r>
              <a:rPr lang="en-US" dirty="0" err="1" smtClean="0"/>
              <a:t>vs</a:t>
            </a:r>
            <a:r>
              <a:rPr lang="en-US" dirty="0" smtClean="0"/>
              <a:t> CrossRef runs).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Providing author records to publishers. This has been implemented in ACIS for </a:t>
            </a:r>
            <a:r>
              <a:rPr lang="en-US" dirty="0" err="1" smtClean="0"/>
              <a:t>EPrints</a:t>
            </a:r>
            <a:r>
              <a:rPr lang="en-US" dirty="0" smtClean="0"/>
              <a:t> but there is no running implementation. </a:t>
            </a:r>
          </a:p>
          <a:p>
            <a:r>
              <a:rPr lang="en-US" dirty="0" smtClean="0"/>
              <a:t>Report to metadata providers errors about the metadata that is uncovered by authors.</a:t>
            </a:r>
          </a:p>
          <a:p>
            <a:r>
              <a:rPr lang="en-US" dirty="0" smtClean="0"/>
              <a:t>Biggest job: build author ranking by combining author registration data with </a:t>
            </a:r>
            <a:r>
              <a:rPr lang="en-US" dirty="0" smtClean="0"/>
              <a:t>document </a:t>
            </a:r>
            <a:r>
              <a:rPr lang="en-US" smtClean="0"/>
              <a:t>usage data.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to workflow of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discussions between AuthorClaim and GESIS for the integration into the SOLIS data. </a:t>
            </a:r>
          </a:p>
          <a:p>
            <a:r>
              <a:rPr lang="en-US" dirty="0" smtClean="0"/>
              <a:t>SOLIS is the latest acquisition of 3lib.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open access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80357" y="1659054"/>
            <a:ext cx="8228763" cy="4526475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GB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GB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r>
              <a:rPr lang="en-GB" dirty="0">
                <a:latin typeface="Arial" pitchFamily="34" charset="0"/>
                <a:cs typeface="Arial" pitchFamily="34" charset="0"/>
              </a:rPr>
              <a:t>It means in this circumstances that is possible to get a bulk copy of the records</a:t>
            </a:r>
          </a:p>
          <a:p>
            <a:pPr lvl="1" hangingPunct="0"/>
            <a:r>
              <a:rPr lang="en-GB" dirty="0">
                <a:latin typeface="Arial" pitchFamily="34" charset="0"/>
                <a:cs typeface="Arial" pitchFamily="34" charset="0"/>
              </a:rPr>
              <a:t>to build user services</a:t>
            </a:r>
          </a:p>
          <a:p>
            <a:pPr lvl="1" hangingPunct="0"/>
            <a:r>
              <a:rPr lang="en-GB" dirty="0">
                <a:latin typeface="Arial" pitchFamily="34" charset="0"/>
                <a:cs typeface="Arial" pitchFamily="34" charset="0"/>
              </a:rPr>
              <a:t>to build merged datasets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Access that is only via an API is not open access.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 user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since there is not a user interface constructed by others,  I am thinking about building “author profile” a combination of 3lib and AuthorClaim data.  </a:t>
            </a:r>
          </a:p>
          <a:p>
            <a:r>
              <a:rPr lang="en-US" dirty="0" smtClean="0"/>
              <a:t>I will talk about this some other time, possibly when I have something to show.  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again?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will be at the “DINI-/Helmholtz-Workshop: </a:t>
            </a:r>
            <a:r>
              <a:rPr lang="en-US" dirty="0" err="1" smtClean="0"/>
              <a:t>Repositorien</a:t>
            </a:r>
            <a:r>
              <a:rPr lang="en-US" dirty="0" smtClean="0"/>
              <a:t> – Praxis und Vision”</a:t>
            </a:r>
          </a:p>
          <a:p>
            <a:r>
              <a:rPr lang="en-US" dirty="0" smtClean="0"/>
              <a:t>http://www.dini.de/veranstaltungen/workshops/dinihelmholtz-workshop-repositorien-praxis-und-vision/</a:t>
            </a:r>
          </a:p>
          <a:p>
            <a:r>
              <a:rPr lang="en-US" dirty="0" smtClean="0"/>
              <a:t>You can hear more from me and some my controversial work.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for your attention.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http://openlib.org/home/krichel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author identification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7171" y="1604841"/>
            <a:ext cx="8228763" cy="4526148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GB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GB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It is a well-known issue that author names don't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identify </a:t>
            </a:r>
            <a:r>
              <a:rPr lang="en-GB" dirty="0">
                <a:latin typeface="Arial" pitchFamily="34" charset="0"/>
                <a:cs typeface="Arial" pitchFamily="34" charset="0"/>
              </a:rPr>
              <a:t>authors.</a:t>
            </a:r>
          </a:p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Author identification can be done with the help of some records that say who has written what.</a:t>
            </a:r>
          </a:p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I am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not going into much more technical detail here.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implementation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GB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GB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Legal detail is not important to me.</a:t>
            </a:r>
          </a:p>
          <a:p>
            <a:pPr lvl="1" rtl="0" hangingPunct="0"/>
            <a:r>
              <a:rPr lang="en-GB" dirty="0">
                <a:latin typeface="Arial" pitchFamily="34" charset="0"/>
                <a:cs typeface="Arial" pitchFamily="34" charset="0"/>
              </a:rPr>
              <a:t>In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applied work </a:t>
            </a:r>
            <a:r>
              <a:rPr lang="en-GB" dirty="0">
                <a:latin typeface="Arial" pitchFamily="34" charset="0"/>
                <a:cs typeface="Arial" pitchFamily="34" charset="0"/>
              </a:rPr>
              <a:t>I don't see a problem with it.</a:t>
            </a:r>
          </a:p>
          <a:p>
            <a:pPr lvl="1" rtl="0" hangingPunct="0"/>
            <a:r>
              <a:rPr lang="en-GB" dirty="0">
                <a:latin typeface="Arial" pitchFamily="34" charset="0"/>
                <a:cs typeface="Arial" pitchFamily="34" charset="0"/>
              </a:rPr>
              <a:t>Licensing issue raise the cost of open-access system by adding levels of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bureaucracy.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Technically, we can use</a:t>
            </a:r>
          </a:p>
          <a:p>
            <a:pPr lvl="1" rtl="0" hangingPunct="0"/>
            <a:r>
              <a:rPr lang="en-GB" dirty="0">
                <a:latin typeface="Arial" pitchFamily="34" charset="0"/>
                <a:cs typeface="Arial" pitchFamily="34" charset="0"/>
              </a:rPr>
              <a:t>ftp</a:t>
            </a:r>
          </a:p>
          <a:p>
            <a:pPr lvl="1" rtl="0" hangingPunct="0"/>
            <a:r>
              <a:rPr lang="en-GB" dirty="0" err="1">
                <a:latin typeface="Arial" pitchFamily="34" charset="0"/>
                <a:cs typeface="Arial" pitchFamily="34" charset="0"/>
              </a:rPr>
              <a:t>rysnc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lvl="1" rtl="0" hangingPunct="0"/>
            <a:r>
              <a:rPr lang="en-GB" dirty="0">
                <a:latin typeface="Arial" pitchFamily="34" charset="0"/>
                <a:cs typeface="Arial" pitchFamily="34" charset="0"/>
              </a:rPr>
              <a:t>OAI-PMH.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author claiming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 fontScale="92500"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GB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GB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An author claiming service allows an author to claim what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documents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they </a:t>
            </a:r>
            <a:r>
              <a:rPr lang="en-GB" dirty="0">
                <a:latin typeface="Arial" pitchFamily="34" charset="0"/>
                <a:cs typeface="Arial" pitchFamily="34" charset="0"/>
              </a:rPr>
              <a:t>have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written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they </a:t>
            </a:r>
            <a:r>
              <a:rPr lang="en-GB" smtClean="0">
                <a:latin typeface="Arial" pitchFamily="34" charset="0"/>
                <a:cs typeface="Arial" pitchFamily="34" charset="0"/>
              </a:rPr>
              <a:t>have not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written </a:t>
            </a:r>
          </a:p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GB" dirty="0">
                <a:latin typeface="Arial" pitchFamily="34" charset="0"/>
                <a:cs typeface="Arial" pitchFamily="34" charset="0"/>
              </a:rPr>
              <a:t>is a service type that is related to author identification.</a:t>
            </a:r>
          </a:p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I have been the pioneer in setting up the first such services, the RePEc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Author Service.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RePEc author service RAS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80357" y="1244290"/>
            <a:ext cx="8228763" cy="5391926"/>
          </a:xfrm>
        </p:spPr>
        <p:txBody>
          <a:bodyPr>
            <a:norm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GB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GB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It </a:t>
            </a:r>
            <a:r>
              <a:rPr lang="en-GB" dirty="0">
                <a:latin typeface="Arial" pitchFamily="34" charset="0"/>
                <a:cs typeface="Arial" pitchFamily="34" charset="0"/>
              </a:rPr>
              <a:t>uses the document data from the RePEc database.</a:t>
            </a:r>
          </a:p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RAS is an </a:t>
            </a:r>
            <a:r>
              <a:rPr lang="en-GB" dirty="0">
                <a:latin typeface="Arial" pitchFamily="34" charset="0"/>
                <a:cs typeface="Arial" pitchFamily="34" charset="0"/>
              </a:rPr>
              <a:t>enabling service for other services.</a:t>
            </a:r>
          </a:p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It has been a key component to the growth of RePEc.</a:t>
            </a:r>
          </a:p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RePEc has grown because it is widely used in performance assessment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some stats about RAS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GB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GB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It now holds records for over </a:t>
            </a:r>
            <a:r>
              <a:rPr lang="en-GB" dirty="0">
                <a:latin typeface="Arial" pitchFamily="34" charset="0"/>
                <a:cs typeface="Arial" pitchFamily="34" charset="0"/>
              </a:rPr>
              <a:t>25,000 authors (meaning registrants who have claimed at least one paper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).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F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rom </a:t>
            </a:r>
            <a:r>
              <a:rPr lang="en-GB" dirty="0">
                <a:latin typeface="Arial" pitchFamily="34" charset="0"/>
                <a:cs typeface="Arial" pitchFamily="34" charset="0"/>
              </a:rPr>
              <a:t>an independent list of most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famous </a:t>
            </a:r>
            <a:r>
              <a:rPr lang="en-GB" dirty="0">
                <a:latin typeface="Arial" pitchFamily="34" charset="0"/>
                <a:cs typeface="Arial" pitchFamily="34" charset="0"/>
              </a:rPr>
              <a:t>economists, over 80% in the top 1000 have registered.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registration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and performance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GB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GB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en-GB" dirty="0">
                <a:latin typeface="Arial" pitchFamily="34" charset="0"/>
                <a:cs typeface="Arial" pitchFamily="34" charset="0"/>
              </a:rPr>
              <a:t>RePEc really grows because it's data is used in performance assessment.</a:t>
            </a:r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en-GB" dirty="0">
                <a:latin typeface="Arial" pitchFamily="34" charset="0"/>
                <a:cs typeface="Arial" pitchFamily="34" charset="0"/>
              </a:rPr>
              <a:t>The units assessed are the authors.</a:t>
            </a:r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en-GB" dirty="0">
                <a:latin typeface="Arial" pitchFamily="34" charset="0"/>
                <a:cs typeface="Arial" pitchFamily="34" charset="0"/>
              </a:rPr>
              <a:t>The authors are assessed using performance measures based on document.</a:t>
            </a:r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en-GB" dirty="0">
                <a:latin typeface="Arial" pitchFamily="34" charset="0"/>
                <a:cs typeface="Arial" pitchFamily="34" charset="0"/>
              </a:rPr>
              <a:t>An author is as good as all her claimed documents are.</a:t>
            </a:r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en-GB" dirty="0">
                <a:latin typeface="Arial" pitchFamily="34" charset="0"/>
                <a:cs typeface="Arial" pitchFamily="34" charset="0"/>
              </a:rPr>
              <a:t>Authors have a keen urge to maintain their profiles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current especially at ranking renovation time.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1505</Words>
  <Application>Microsoft Office PowerPoint</Application>
  <PresentationFormat>On-screen Show (4:3)</PresentationFormat>
  <Paragraphs>150</Paragraphs>
  <Slides>32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open and closed access to author data</vt:lpstr>
      <vt:lpstr>why this weirdo topic?</vt:lpstr>
      <vt:lpstr>open access</vt:lpstr>
      <vt:lpstr>author identification</vt:lpstr>
      <vt:lpstr>implementation</vt:lpstr>
      <vt:lpstr>author claiming</vt:lpstr>
      <vt:lpstr>RePEc author service RAS</vt:lpstr>
      <vt:lpstr>some stats about RAS</vt:lpstr>
      <vt:lpstr>registration and performance</vt:lpstr>
      <vt:lpstr>author registration and repositories</vt:lpstr>
      <vt:lpstr>additional services</vt:lpstr>
      <vt:lpstr>ACIS</vt:lpstr>
      <vt:lpstr>AuthorClaim</vt:lpstr>
      <vt:lpstr>AuthorCIaim http and ftp </vt:lpstr>
      <vt:lpstr>ARIW http and ftp</vt:lpstr>
      <vt:lpstr>3lib.org</vt:lpstr>
      <vt:lpstr>basic metadata</vt:lpstr>
      <vt:lpstr>AuthorClaim stats</vt:lpstr>
      <vt:lpstr>major issue</vt:lpstr>
      <vt:lpstr>current use of AuthorClaim</vt:lpstr>
      <vt:lpstr>feedback to 3lib resources</vt:lpstr>
      <vt:lpstr>closed access </vt:lpstr>
      <vt:lpstr>ORCID, Inc.</vt:lpstr>
      <vt:lpstr>ORCID alpha</vt:lpstr>
      <vt:lpstr>author claiming in ORCID</vt:lpstr>
      <vt:lpstr>expansion</vt:lpstr>
      <vt:lpstr>contrast the foundation</vt:lpstr>
      <vt:lpstr>other jobs</vt:lpstr>
      <vt:lpstr>adding to workflow of others</vt:lpstr>
      <vt:lpstr>building a user service</vt:lpstr>
      <vt:lpstr>see you again? </vt:lpstr>
      <vt:lpstr>Thank you for your attention.</vt:lpstr>
    </vt:vector>
  </TitlesOfParts>
  <Company>Long Island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Palmer</dc:creator>
  <cp:lastModifiedBy> </cp:lastModifiedBy>
  <cp:revision>50</cp:revision>
  <dcterms:created xsi:type="dcterms:W3CDTF">2010-10-04T22:05:57Z</dcterms:created>
  <dcterms:modified xsi:type="dcterms:W3CDTF">2010-10-05T07:52:22Z</dcterms:modified>
</cp:coreProperties>
</file>