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2.xml" ContentType="application/vnd.openxmlformats-officedocument.presentationml.slide+xml"/>
  <Override PartName="/ppt/slides/slide29.xml" ContentType="application/vnd.openxmlformats-officedocument.presentationml.slide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6.xml" ContentType="application/vnd.openxmlformats-officedocument.presentationml.slide+xml"/>
  <Override PartName="/ppt/slides/slide20.xml" ContentType="application/vnd.openxmlformats-officedocument.presentationml.slide+xml"/>
  <Override PartName="/ppt/slides/slide27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1.xml" ContentType="application/vnd.openxmlformats-officedocument.presentationml.slide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s/slide2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26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30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29.xml.rels" ContentType="application/vnd.openxmlformats-package.relationships+xml"/>
  <Override PartName="/ppt/slides/_rels/slide26.xml.rels" ContentType="application/vnd.openxmlformats-package.relationships+xml"/>
  <Override PartName="/ppt/slides/_rels/slide7.xml.rels" ContentType="application/vnd.openxmlformats-package.relationships+xml"/>
  <Override PartName="/ppt/slides/_rels/slide23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7.xml.rels" ContentType="application/vnd.openxmlformats-package.relationships+xml"/>
  <Override PartName="/ppt/slides/_rels/slide24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28.xml.rels" ContentType="application/vnd.openxmlformats-package.relationships+xml"/>
  <Override PartName="/ppt/slides/_rels/slide25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351E492-7747-412B-ACD6-39675194CBAA}" type="slidenum"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360" y="301320"/>
            <a:ext cx="9071640" cy="1262160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TextShape 2"/>
          <p:cNvSpPr txBox="1"/>
          <p:nvPr/>
        </p:nvSpPr>
        <p:spPr>
          <a:xfrm>
            <a:off x="504000" y="373320"/>
            <a:ext cx="9071640" cy="6682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Getting new papers to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readers using topic selectors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Thomas Krichel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Open Library Society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Moscow 2016–05–18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current awareness using selectors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have a library of documents.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These documents are really descriptions of academic papers.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have some ways to find out what the new documents are.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gather all new documents periodically.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show the list of new documents to selectors.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say which ones are on a topic.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it's like a virtual serial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TextShape 2"/>
          <p:cNvSpPr txBox="1"/>
          <p:nvPr/>
        </p:nvSpPr>
        <p:spPr>
          <a:xfrm>
            <a:off x="504000" y="1563480"/>
            <a:ext cx="9071640" cy="5348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selector creates periodic (usually weekly) issues of a report.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report is an a topic.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report is circulated via email, or RSS, or other means.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Thus report contents can be distributed in reusable formats.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fact that a document appeared in a report issue can be made public with the document data.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 what's the big deal here?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non-trivial aspect is to get this type of service of the ground.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is currently only one fully running service.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the NEP: New Economics Papers Service.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is test service for social sciences, neSoS.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and I am working on a biomedical service based on PubMed called “biomed news”.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do we need?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Raw material in the form of incoming documents.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Labour in the form of selectors.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Capital in the form of an infrastructure.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library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TextShape 2"/>
          <p:cNvSpPr txBox="1"/>
          <p:nvPr/>
        </p:nvSpPr>
        <p:spPr>
          <a:xfrm>
            <a:off x="504000" y="1440000"/>
            <a:ext cx="9071640" cy="5328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need to have a collection of metadata about academic papers.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need to be enough quality papers described so that we get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 shared documents of interest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reasonable quality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reasonable comprehensiveness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are not many such libraries available for reuse.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sample libraries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arXiv (really a publisher, but in some sectors rather big)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DBLP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PubMed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RePEc → NEP: New Economics Papers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others?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size, subject and quality matters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library has to be sufficiently large to warrant periodic split into topics.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Documents in topics must have some academic heft to the them.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 example, a lot of institutional repositories store student dissertation. While they are on topic they will not be what readers are interested in.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NEP size, subject &amp; quality matters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NEP only uses the working papers stock in RePEc.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Published articles are considered too old.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Working papers are published outside of thematic collections.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uses working papers without regard if they are freely available or not.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NEP size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TextShape 2"/>
          <p:cNvSpPr txBox="1"/>
          <p:nvPr/>
        </p:nvSpPr>
        <p:spPr>
          <a:xfrm>
            <a:off x="504000" y="1368000"/>
            <a:ext cx="9071640" cy="561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NEP issues come out weekly.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first NEP issue, in May 1998, had 24 documents.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Now it is about 700 document per week.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are some duplications of documents.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Some documents don't contain a date. So it is sometimes not easy to what document is new.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general policy is suspect that a document without date is new if there are not many documents from the same source added.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selectors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Selectors should be subject specialists.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should work for no pay.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That seems like a tall order.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But recruiting selectors is not such a difficult task.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NEP most selectors are second-tier and junior academics.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am very nervous.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My Russian is pretty lousy.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am hard to understand because I do pioneering work. I solve problems that I set out myself.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I'm most famous for creating RePEc, but many people don't know what it is.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take a huge risk to have a life demo a bit later.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And follow Tucholksy. 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what's in for selectors?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have to stay on top of the literature anyway.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Looking through documents reveals new or different work.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can include the job as “professional service” item in the CV.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get name exposure an a well-read report.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opening new reports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can only open a new report when we have a new selector.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 a result a set of reports is a likely to be result of ad hoc events.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set of reports does not create a classification scheme.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NEP selectors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NEP they are called editors.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Most of them edit one report only.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Most of them have been editing the same report for many years.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Editorial changes are rare. I only recall one instance where a report has been closed, but that was for thematic reasons.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Readership of NEP reports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NEP itself does not advertise itself.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Thus much of the recruitment of readers is done by selectors.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more readers, the more the name recognition of an editor.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appears to be a disconnect between topic size and readership.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do the selectors do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have a two tasks.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have a required task T1 to select documents.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have an optional task T1 to sort the documents. They may bring the document they find most interesting to the top.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7" dur="indefinite" restart="never" nodeType="tmRoot">
          <p:childTnLst>
            <p:seq>
              <p:cTn id="4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task T1: selecting documents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04000" y="1769040"/>
            <a:ext cx="9071640" cy="5358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T1 itself is split into two sub-tasks.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Task T11 is required. It is to select document that the selector thinks are actually relevant to the report. By default, no documents are included.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Task T12 is optional. It is to select, among those documents that were relevant, the papers that will not go into the report issue.  By default all documents are included.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9" dur="indefinite" restart="never" nodeType="tmRoot">
          <p:childTnLst>
            <p:seq>
              <p:cTn id="5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why exclude a relevant document?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may be a duplicate of a previous document.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may be a survey paper.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may not be a appropriate for the audience.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may be plagiarized work.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may contradict something that the selector thinks.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author may have curly hair.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1" dur="indefinite" restart="never" nodeType="tmRoot">
          <p:childTnLst>
            <p:seq>
              <p:cTn id="5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task T1: selecting relevant papers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is the key task.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When the number of papers is large, it gets very time-consuming to this manually.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That's where infrastructure comes in.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3" dur="indefinite" restart="never" nodeType="tmRoot">
          <p:childTnLst>
            <p:seq>
              <p:cTn id="5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infrastructure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need a general web site.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need a system to mail report issues to subscribers and manage subscribers. We use Mailman open source list management software.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need a web interface to for the selectors to do their work.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5" dur="indefinite" restart="never" nodeType="tmRoot">
          <p:childTnLst>
            <p:seq>
              <p:cTn id="5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ernad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ernad stands for </a:t>
            </a:r>
            <a:r>
              <a:rPr b="0" lang="en-GB" sz="32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</a:t>
            </a: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diting </a:t>
            </a:r>
            <a:r>
              <a:rPr b="0" lang="en-GB" sz="32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</a:t>
            </a: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eports on </a:t>
            </a:r>
            <a:r>
              <a:rPr b="0" lang="en-GB" sz="32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</a:t>
            </a: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ew </a:t>
            </a:r>
            <a:r>
              <a:rPr b="0" lang="en-GB" sz="32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</a:t>
            </a: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cademic </a:t>
            </a:r>
            <a:r>
              <a:rPr b="0" lang="en-GB" sz="32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</a:t>
            </a: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ocuments.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a specialized system for editing reports.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was first designed by me, then written by Roman Shapiro in 2003.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maintain it since then.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have worked recently to make it flexible to implement different services, not just NEP.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7" dur="indefinite" restart="never" nodeType="tmRoot">
          <p:childTnLst>
            <p:seq>
              <p:cTn id="5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big transition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live in a transition from a economy of information to an economy of attention.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an economy of information, information is scarce and attention is plentiful.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an economy of attention, information is plentiful and attention is scarce.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360000" y="301320"/>
            <a:ext cx="928800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presorting is the key feature of ernad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most important is the integration of machine learning into the selection process.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Ernad tries to predict what documents are relevant and puts them to the beginning of the list presented to the authors.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allows editors to work through hundreds of proposed papers in just a few minutes.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9" dur="indefinite" restart="never" nodeType="tmRoot">
          <p:childTnLst>
            <p:seq>
              <p:cTn id="6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61" dur="indefinite" restart="never" nodeType="tmRoot">
          <p:childTnLst>
            <p:seq>
              <p:cTn id="6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sustainability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504000" y="1769040"/>
            <a:ext cx="9071640" cy="4854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NEP makes some money from adverts in report issues.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 date about $4000 in two years.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have not done much to raise sponsorship.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I'm working an a similar system for the biomedical sciences.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Biomed news would have 40 times the input of NEP.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could bring substantial revenues.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63" dur="indefinite" restart="never" nodeType="tmRoot">
          <p:childTnLst>
            <p:seq>
              <p:cTn id="6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remember Russia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there are journal article databases in Russia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they are available for periodic download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then we can build a Russian version of a selector-driven current awareness system.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am pretty sure that in this political climate, it would not be too difficult to get startup funding for it.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65" dur="indefinite" restart="never" nodeType="tmRoot">
          <p:childTnLst>
            <p:seq>
              <p:cTn id="6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end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67" dur="indefinite" restart="never" nodeType="tmRoot">
          <p:childTnLst>
            <p:seq>
              <p:cTn id="6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about the big transition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a technical transition.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not about right or wrong.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can help us to find who are the winners and the loosers.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can help us clear up some nonsense.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now to my main topic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Academics read about one hour a week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There is great pressure to publish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There is little pressure to read.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There is very little publishers can do to overcome that fact.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They have to take it is as given.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научное осведомленность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TextShape 2"/>
          <p:cNvSpPr txBox="1"/>
          <p:nvPr/>
        </p:nvSpPr>
        <p:spPr>
          <a:xfrm>
            <a:off x="504000" y="1805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aka academic awareness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refers to the idea that readers have to be aware of a papers existing before they would read it.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is an issue for closed and open access publishers alike.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are not talking about the delivery of full text here.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approaches to academic awareness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There are several ways to do it.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one I have pioneered is using human volunteers.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volunteers look at documents coming in and decide whether they fit into a topic. Send the results to people how are interested in the topic.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That's all. Really.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new versus old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TextShape 2"/>
          <p:cNvSpPr txBox="1"/>
          <p:nvPr/>
        </p:nvSpPr>
        <p:spPr>
          <a:xfrm>
            <a:off x="504000" y="1769040"/>
            <a:ext cx="9071640" cy="4854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My approach is based on selectors looking through documents periodically.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can't be asked to look through all documents every time.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So they only look at new documents. 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Thus my approach is really limited to looking at new documents only. 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new documents are most interesting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are the ones that nobody knows about.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contain links to older papers via references.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They are the ones current researchers need to know about to be aware of competing or complementary work.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Academic awareness of new documents is usually called current awareness.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</TotalTime>
  <Application>LibreOffice/5.1.2.2.0$Linux_x86 LibreOffice_project/10m0$Build-2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2016-05-15T01:13:41Z</dcterms:created>
  <dc:creator/>
  <dc:description/>
  <dc:language>en-GB</dc:language>
  <cp:lastModifiedBy/>
  <dcterms:modified xsi:type="dcterms:W3CDTF">2016-05-18T08:22:57Z</dcterms:modified>
  <cp:revision>15</cp:revision>
  <dc:subject/>
  <dc:title/>
</cp:coreProperties>
</file>